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71" r:id="rId4"/>
    <p:sldId id="265" r:id="rId5"/>
    <p:sldId id="266" r:id="rId6"/>
    <p:sldId id="272" r:id="rId7"/>
    <p:sldId id="270" r:id="rId8"/>
    <p:sldId id="269" r:id="rId9"/>
    <p:sldId id="257" r:id="rId10"/>
    <p:sldId id="258" r:id="rId11"/>
    <p:sldId id="259" r:id="rId12"/>
    <p:sldId id="267" r:id="rId13"/>
    <p:sldId id="268" r:id="rId14"/>
    <p:sldId id="273" r:id="rId15"/>
    <p:sldId id="260" r:id="rId16"/>
    <p:sldId id="261" r:id="rId17"/>
    <p:sldId id="263" r:id="rId18"/>
    <p:sldId id="274" r:id="rId19"/>
    <p:sldId id="275" r:id="rId20"/>
    <p:sldId id="276" r:id="rId21"/>
    <p:sldId id="277" r:id="rId22"/>
    <p:sldId id="262" r:id="rId2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B56A21-5CB9-4306-BD14-1C24C09A903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0ECF3671-18BF-4F2E-9885-82C0DF7D6748}">
      <dgm:prSet phldrT="[Texto]"/>
      <dgm:spPr/>
      <dgm:t>
        <a:bodyPr/>
        <a:lstStyle/>
        <a:p>
          <a:r>
            <a:rPr lang="es-AR" dirty="0"/>
            <a:t>medidas de protección</a:t>
          </a:r>
        </a:p>
      </dgm:t>
    </dgm:pt>
    <dgm:pt modelId="{B52937AA-098D-4B4E-B73D-785F4189D16C}" type="parTrans" cxnId="{9E035ED7-702B-4701-A318-1BF41075C264}">
      <dgm:prSet/>
      <dgm:spPr/>
      <dgm:t>
        <a:bodyPr/>
        <a:lstStyle/>
        <a:p>
          <a:endParaRPr lang="es-AR"/>
        </a:p>
      </dgm:t>
    </dgm:pt>
    <dgm:pt modelId="{CC46A4F6-FD16-4754-AEF8-DE03A755F903}" type="sibTrans" cxnId="{9E035ED7-702B-4701-A318-1BF41075C264}">
      <dgm:prSet/>
      <dgm:spPr/>
      <dgm:t>
        <a:bodyPr/>
        <a:lstStyle/>
        <a:p>
          <a:endParaRPr lang="es-AR"/>
        </a:p>
      </dgm:t>
    </dgm:pt>
    <dgm:pt modelId="{7D451BAB-5303-4890-BEB8-040236B03C31}">
      <dgm:prSet phldrT="[Texto]"/>
      <dgm:spPr/>
      <dgm:t>
        <a:bodyPr/>
        <a:lstStyle/>
        <a:p>
          <a:r>
            <a:rPr lang="es-AR" dirty="0"/>
            <a:t>las medidas excepcionales</a:t>
          </a:r>
        </a:p>
      </dgm:t>
    </dgm:pt>
    <dgm:pt modelId="{58C93729-9A6C-44E2-A1A6-581CF8A436C1}" type="parTrans" cxnId="{51BFF61F-6F6A-4DAC-BEB1-C41120B14B57}">
      <dgm:prSet/>
      <dgm:spPr/>
      <dgm:t>
        <a:bodyPr/>
        <a:lstStyle/>
        <a:p>
          <a:endParaRPr lang="es-AR"/>
        </a:p>
      </dgm:t>
    </dgm:pt>
    <dgm:pt modelId="{597A1E3F-0C8D-4ACA-A419-0CE9D175C0DA}" type="sibTrans" cxnId="{51BFF61F-6F6A-4DAC-BEB1-C41120B14B57}">
      <dgm:prSet/>
      <dgm:spPr/>
      <dgm:t>
        <a:bodyPr/>
        <a:lstStyle/>
        <a:p>
          <a:endParaRPr lang="es-AR"/>
        </a:p>
      </dgm:t>
    </dgm:pt>
    <dgm:pt modelId="{D8053546-DCCF-4C5C-AD81-686AEDC10BE0}">
      <dgm:prSet phldrT="[Texto]"/>
      <dgm:spPr/>
      <dgm:t>
        <a:bodyPr/>
        <a:lstStyle/>
        <a:p>
          <a:r>
            <a:rPr lang="es-AR" dirty="0"/>
            <a:t>la mediación </a:t>
          </a:r>
        </a:p>
      </dgm:t>
    </dgm:pt>
    <dgm:pt modelId="{89F41A24-AFAB-4958-8C60-8F3415ACFAEF}" type="parTrans" cxnId="{AB366A25-68AE-4F8D-8489-69736EFFCCCB}">
      <dgm:prSet/>
      <dgm:spPr/>
      <dgm:t>
        <a:bodyPr/>
        <a:lstStyle/>
        <a:p>
          <a:endParaRPr lang="es-AR"/>
        </a:p>
      </dgm:t>
    </dgm:pt>
    <dgm:pt modelId="{816019CF-E4BD-444B-A8D2-533FB6D7A69C}" type="sibTrans" cxnId="{AB366A25-68AE-4F8D-8489-69736EFFCCCB}">
      <dgm:prSet/>
      <dgm:spPr/>
      <dgm:t>
        <a:bodyPr/>
        <a:lstStyle/>
        <a:p>
          <a:endParaRPr lang="es-AR"/>
        </a:p>
      </dgm:t>
    </dgm:pt>
    <dgm:pt modelId="{07583797-1D78-4064-B580-3C3CAE1D1130}">
      <dgm:prSet phldrT="[Texto]"/>
      <dgm:spPr/>
      <dgm:t>
        <a:bodyPr/>
        <a:lstStyle/>
        <a:p>
          <a:r>
            <a:rPr lang="es-AR" dirty="0"/>
            <a:t>el arbitraje</a:t>
          </a:r>
        </a:p>
      </dgm:t>
    </dgm:pt>
    <dgm:pt modelId="{0415B1EA-EF54-4421-9D1E-FE4A3279CF76}" type="parTrans" cxnId="{C1C210DD-3707-4A23-A5A0-68A87CD598B9}">
      <dgm:prSet/>
      <dgm:spPr/>
      <dgm:t>
        <a:bodyPr/>
        <a:lstStyle/>
        <a:p>
          <a:endParaRPr lang="es-AR"/>
        </a:p>
      </dgm:t>
    </dgm:pt>
    <dgm:pt modelId="{9DE3FC48-B4CA-4865-BD05-323653E1959A}" type="sibTrans" cxnId="{C1C210DD-3707-4A23-A5A0-68A87CD598B9}">
      <dgm:prSet/>
      <dgm:spPr/>
      <dgm:t>
        <a:bodyPr/>
        <a:lstStyle/>
        <a:p>
          <a:endParaRPr lang="es-AR"/>
        </a:p>
      </dgm:t>
    </dgm:pt>
    <dgm:pt modelId="{C6E19A03-C823-41F0-8229-EF9D49D009AB}">
      <dgm:prSet phldrT="[Texto]"/>
      <dgm:spPr/>
      <dgm:t>
        <a:bodyPr/>
        <a:lstStyle/>
        <a:p>
          <a:r>
            <a:rPr lang="es-AR" dirty="0"/>
            <a:t>OTROS</a:t>
          </a:r>
        </a:p>
      </dgm:t>
    </dgm:pt>
    <dgm:pt modelId="{BC3EC8AA-28E3-4DB1-B664-C4E504A09083}" type="parTrans" cxnId="{010368BF-39C6-4F6B-8EA5-A487940B6645}">
      <dgm:prSet/>
      <dgm:spPr/>
      <dgm:t>
        <a:bodyPr/>
        <a:lstStyle/>
        <a:p>
          <a:endParaRPr lang="es-AR"/>
        </a:p>
      </dgm:t>
    </dgm:pt>
    <dgm:pt modelId="{CE49809A-4F58-43FA-8B58-A89BBEB7C7F4}" type="sibTrans" cxnId="{010368BF-39C6-4F6B-8EA5-A487940B6645}">
      <dgm:prSet/>
      <dgm:spPr/>
      <dgm:t>
        <a:bodyPr/>
        <a:lstStyle/>
        <a:p>
          <a:endParaRPr lang="es-AR"/>
        </a:p>
      </dgm:t>
    </dgm:pt>
    <dgm:pt modelId="{C0875215-BE30-4CD9-9581-C155AA48F6D5}">
      <dgm:prSet/>
      <dgm:spPr/>
      <dgm:t>
        <a:bodyPr/>
        <a:lstStyle/>
        <a:p>
          <a:r>
            <a:rPr lang="es-AR"/>
            <a:t>las cuestiones de </a:t>
          </a:r>
        </a:p>
      </dgm:t>
    </dgm:pt>
    <dgm:pt modelId="{86432A04-B0D2-4130-A6F3-EDDA82476F35}" type="parTrans" cxnId="{C100B0A9-E757-4EF9-B9D2-CBFCC744DBCE}">
      <dgm:prSet/>
      <dgm:spPr/>
      <dgm:t>
        <a:bodyPr/>
        <a:lstStyle/>
        <a:p>
          <a:endParaRPr lang="es-AR"/>
        </a:p>
      </dgm:t>
    </dgm:pt>
    <dgm:pt modelId="{ADF6E29E-7E5B-40B3-9F81-028AE796FC73}" type="sibTrans" cxnId="{C100B0A9-E757-4EF9-B9D2-CBFCC744DBCE}">
      <dgm:prSet/>
      <dgm:spPr/>
      <dgm:t>
        <a:bodyPr/>
        <a:lstStyle/>
        <a:p>
          <a:endParaRPr lang="es-AR"/>
        </a:p>
      </dgm:t>
    </dgm:pt>
    <dgm:pt modelId="{09FF7F26-A613-482F-ADCF-3F2032F74E89}" type="pres">
      <dgm:prSet presAssocID="{24B56A21-5CB9-4306-BD14-1C24C09A903E}" presName="diagram" presStyleCnt="0">
        <dgm:presLayoutVars>
          <dgm:dir/>
          <dgm:resizeHandles val="exact"/>
        </dgm:presLayoutVars>
      </dgm:prSet>
      <dgm:spPr/>
    </dgm:pt>
    <dgm:pt modelId="{D5D2A7B8-869D-424D-8CCE-976B163E9614}" type="pres">
      <dgm:prSet presAssocID="{0ECF3671-18BF-4F2E-9885-82C0DF7D6748}" presName="node" presStyleLbl="node1" presStyleIdx="0" presStyleCnt="6">
        <dgm:presLayoutVars>
          <dgm:bulletEnabled val="1"/>
        </dgm:presLayoutVars>
      </dgm:prSet>
      <dgm:spPr/>
    </dgm:pt>
    <dgm:pt modelId="{9EF04D39-1626-41C3-8971-94EAB1E081F4}" type="pres">
      <dgm:prSet presAssocID="{CC46A4F6-FD16-4754-AEF8-DE03A755F903}" presName="sibTrans" presStyleCnt="0"/>
      <dgm:spPr/>
    </dgm:pt>
    <dgm:pt modelId="{02866BFE-B0CB-4A91-8ACF-D218806C2A61}" type="pres">
      <dgm:prSet presAssocID="{7D451BAB-5303-4890-BEB8-040236B03C31}" presName="node" presStyleLbl="node1" presStyleIdx="1" presStyleCnt="6">
        <dgm:presLayoutVars>
          <dgm:bulletEnabled val="1"/>
        </dgm:presLayoutVars>
      </dgm:prSet>
      <dgm:spPr/>
    </dgm:pt>
    <dgm:pt modelId="{2029DE4C-B737-40FE-B523-D98FF8C23285}" type="pres">
      <dgm:prSet presAssocID="{597A1E3F-0C8D-4ACA-A419-0CE9D175C0DA}" presName="sibTrans" presStyleCnt="0"/>
      <dgm:spPr/>
    </dgm:pt>
    <dgm:pt modelId="{0FA397B4-8BB9-4F2A-9F91-4259E4875A5D}" type="pres">
      <dgm:prSet presAssocID="{D8053546-DCCF-4C5C-AD81-686AEDC10BE0}" presName="node" presStyleLbl="node1" presStyleIdx="2" presStyleCnt="6">
        <dgm:presLayoutVars>
          <dgm:bulletEnabled val="1"/>
        </dgm:presLayoutVars>
      </dgm:prSet>
      <dgm:spPr/>
    </dgm:pt>
    <dgm:pt modelId="{0337A297-6CE3-45A3-B741-5903255E3328}" type="pres">
      <dgm:prSet presAssocID="{816019CF-E4BD-444B-A8D2-533FB6D7A69C}" presName="sibTrans" presStyleCnt="0"/>
      <dgm:spPr/>
    </dgm:pt>
    <dgm:pt modelId="{EB0B740A-C4F0-4F1C-A8FE-E27902452E83}" type="pres">
      <dgm:prSet presAssocID="{07583797-1D78-4064-B580-3C3CAE1D1130}" presName="node" presStyleLbl="node1" presStyleIdx="3" presStyleCnt="6">
        <dgm:presLayoutVars>
          <dgm:bulletEnabled val="1"/>
        </dgm:presLayoutVars>
      </dgm:prSet>
      <dgm:spPr/>
    </dgm:pt>
    <dgm:pt modelId="{DB43E7FE-E3E8-4B9D-BB9F-91C65AD07859}" type="pres">
      <dgm:prSet presAssocID="{9DE3FC48-B4CA-4865-BD05-323653E1959A}" presName="sibTrans" presStyleCnt="0"/>
      <dgm:spPr/>
    </dgm:pt>
    <dgm:pt modelId="{0C99CD6A-C69E-437E-B9AC-D5AAB6BAF043}" type="pres">
      <dgm:prSet presAssocID="{C6E19A03-C823-41F0-8229-EF9D49D009AB}" presName="node" presStyleLbl="node1" presStyleIdx="4" presStyleCnt="6">
        <dgm:presLayoutVars>
          <dgm:bulletEnabled val="1"/>
        </dgm:presLayoutVars>
      </dgm:prSet>
      <dgm:spPr/>
    </dgm:pt>
    <dgm:pt modelId="{9642D4D7-0308-4DF1-B03A-33A1190CE61F}" type="pres">
      <dgm:prSet presAssocID="{CE49809A-4F58-43FA-8B58-A89BBEB7C7F4}" presName="sibTrans" presStyleCnt="0"/>
      <dgm:spPr/>
    </dgm:pt>
    <dgm:pt modelId="{6A6E5CC4-9D95-48FF-9A48-630217C44CC3}" type="pres">
      <dgm:prSet presAssocID="{C0875215-BE30-4CD9-9581-C155AA48F6D5}" presName="node" presStyleLbl="node1" presStyleIdx="5" presStyleCnt="6">
        <dgm:presLayoutVars>
          <dgm:bulletEnabled val="1"/>
        </dgm:presLayoutVars>
      </dgm:prSet>
      <dgm:spPr/>
    </dgm:pt>
  </dgm:ptLst>
  <dgm:cxnLst>
    <dgm:cxn modelId="{5133D201-B644-4EBD-86C5-AB4860458C11}" type="presOf" srcId="{C0875215-BE30-4CD9-9581-C155AA48F6D5}" destId="{6A6E5CC4-9D95-48FF-9A48-630217C44CC3}" srcOrd="0" destOrd="0" presId="urn:microsoft.com/office/officeart/2005/8/layout/default"/>
    <dgm:cxn modelId="{51BFF61F-6F6A-4DAC-BEB1-C41120B14B57}" srcId="{24B56A21-5CB9-4306-BD14-1C24C09A903E}" destId="{7D451BAB-5303-4890-BEB8-040236B03C31}" srcOrd="1" destOrd="0" parTransId="{58C93729-9A6C-44E2-A1A6-581CF8A436C1}" sibTransId="{597A1E3F-0C8D-4ACA-A419-0CE9D175C0DA}"/>
    <dgm:cxn modelId="{AB366A25-68AE-4F8D-8489-69736EFFCCCB}" srcId="{24B56A21-5CB9-4306-BD14-1C24C09A903E}" destId="{D8053546-DCCF-4C5C-AD81-686AEDC10BE0}" srcOrd="2" destOrd="0" parTransId="{89F41A24-AFAB-4958-8C60-8F3415ACFAEF}" sibTransId="{816019CF-E4BD-444B-A8D2-533FB6D7A69C}"/>
    <dgm:cxn modelId="{755B1326-BFB5-400D-906B-BEFA165EBD1C}" type="presOf" srcId="{0ECF3671-18BF-4F2E-9885-82C0DF7D6748}" destId="{D5D2A7B8-869D-424D-8CCE-976B163E9614}" srcOrd="0" destOrd="0" presId="urn:microsoft.com/office/officeart/2005/8/layout/default"/>
    <dgm:cxn modelId="{1F31E059-82D8-4265-A66D-FD258A7DDC53}" type="presOf" srcId="{24B56A21-5CB9-4306-BD14-1C24C09A903E}" destId="{09FF7F26-A613-482F-ADCF-3F2032F74E89}" srcOrd="0" destOrd="0" presId="urn:microsoft.com/office/officeart/2005/8/layout/default"/>
    <dgm:cxn modelId="{945DCE91-126C-47C8-BFEE-82B638ACB565}" type="presOf" srcId="{7D451BAB-5303-4890-BEB8-040236B03C31}" destId="{02866BFE-B0CB-4A91-8ACF-D218806C2A61}" srcOrd="0" destOrd="0" presId="urn:microsoft.com/office/officeart/2005/8/layout/default"/>
    <dgm:cxn modelId="{0B2F18A4-06F9-43AA-A255-68FC431E41E8}" type="presOf" srcId="{D8053546-DCCF-4C5C-AD81-686AEDC10BE0}" destId="{0FA397B4-8BB9-4F2A-9F91-4259E4875A5D}" srcOrd="0" destOrd="0" presId="urn:microsoft.com/office/officeart/2005/8/layout/default"/>
    <dgm:cxn modelId="{C100B0A9-E757-4EF9-B9D2-CBFCC744DBCE}" srcId="{24B56A21-5CB9-4306-BD14-1C24C09A903E}" destId="{C0875215-BE30-4CD9-9581-C155AA48F6D5}" srcOrd="5" destOrd="0" parTransId="{86432A04-B0D2-4130-A6F3-EDDA82476F35}" sibTransId="{ADF6E29E-7E5B-40B3-9F81-028AE796FC73}"/>
    <dgm:cxn modelId="{010368BF-39C6-4F6B-8EA5-A487940B6645}" srcId="{24B56A21-5CB9-4306-BD14-1C24C09A903E}" destId="{C6E19A03-C823-41F0-8229-EF9D49D009AB}" srcOrd="4" destOrd="0" parTransId="{BC3EC8AA-28E3-4DB1-B664-C4E504A09083}" sibTransId="{CE49809A-4F58-43FA-8B58-A89BBEB7C7F4}"/>
    <dgm:cxn modelId="{9E035ED7-702B-4701-A318-1BF41075C264}" srcId="{24B56A21-5CB9-4306-BD14-1C24C09A903E}" destId="{0ECF3671-18BF-4F2E-9885-82C0DF7D6748}" srcOrd="0" destOrd="0" parTransId="{B52937AA-098D-4B4E-B73D-785F4189D16C}" sibTransId="{CC46A4F6-FD16-4754-AEF8-DE03A755F903}"/>
    <dgm:cxn modelId="{C1C210DD-3707-4A23-A5A0-68A87CD598B9}" srcId="{24B56A21-5CB9-4306-BD14-1C24C09A903E}" destId="{07583797-1D78-4064-B580-3C3CAE1D1130}" srcOrd="3" destOrd="0" parTransId="{0415B1EA-EF54-4421-9D1E-FE4A3279CF76}" sibTransId="{9DE3FC48-B4CA-4865-BD05-323653E1959A}"/>
    <dgm:cxn modelId="{5BA8DFDF-39CD-420E-A1B6-08DDEBA891D2}" type="presOf" srcId="{07583797-1D78-4064-B580-3C3CAE1D1130}" destId="{EB0B740A-C4F0-4F1C-A8FE-E27902452E83}" srcOrd="0" destOrd="0" presId="urn:microsoft.com/office/officeart/2005/8/layout/default"/>
    <dgm:cxn modelId="{5BF667F1-134C-479C-A70D-F65B310EDBB6}" type="presOf" srcId="{C6E19A03-C823-41F0-8229-EF9D49D009AB}" destId="{0C99CD6A-C69E-437E-B9AC-D5AAB6BAF043}" srcOrd="0" destOrd="0" presId="urn:microsoft.com/office/officeart/2005/8/layout/default"/>
    <dgm:cxn modelId="{746EAC12-CD15-4F5F-A8DD-E12B68739FD2}" type="presParOf" srcId="{09FF7F26-A613-482F-ADCF-3F2032F74E89}" destId="{D5D2A7B8-869D-424D-8CCE-976B163E9614}" srcOrd="0" destOrd="0" presId="urn:microsoft.com/office/officeart/2005/8/layout/default"/>
    <dgm:cxn modelId="{D20CC897-B25B-456C-B0FF-EBC8123CA9ED}" type="presParOf" srcId="{09FF7F26-A613-482F-ADCF-3F2032F74E89}" destId="{9EF04D39-1626-41C3-8971-94EAB1E081F4}" srcOrd="1" destOrd="0" presId="urn:microsoft.com/office/officeart/2005/8/layout/default"/>
    <dgm:cxn modelId="{7B416F18-2D2A-4941-B2A5-56412B3A01A3}" type="presParOf" srcId="{09FF7F26-A613-482F-ADCF-3F2032F74E89}" destId="{02866BFE-B0CB-4A91-8ACF-D218806C2A61}" srcOrd="2" destOrd="0" presId="urn:microsoft.com/office/officeart/2005/8/layout/default"/>
    <dgm:cxn modelId="{5223FE14-F199-4DFD-AFF9-049842561F64}" type="presParOf" srcId="{09FF7F26-A613-482F-ADCF-3F2032F74E89}" destId="{2029DE4C-B737-40FE-B523-D98FF8C23285}" srcOrd="3" destOrd="0" presId="urn:microsoft.com/office/officeart/2005/8/layout/default"/>
    <dgm:cxn modelId="{49C09037-0EEA-44F0-A24E-C26DA376B2B8}" type="presParOf" srcId="{09FF7F26-A613-482F-ADCF-3F2032F74E89}" destId="{0FA397B4-8BB9-4F2A-9F91-4259E4875A5D}" srcOrd="4" destOrd="0" presId="urn:microsoft.com/office/officeart/2005/8/layout/default"/>
    <dgm:cxn modelId="{3E435BB5-E8E3-4023-A6FB-905B320008D1}" type="presParOf" srcId="{09FF7F26-A613-482F-ADCF-3F2032F74E89}" destId="{0337A297-6CE3-45A3-B741-5903255E3328}" srcOrd="5" destOrd="0" presId="urn:microsoft.com/office/officeart/2005/8/layout/default"/>
    <dgm:cxn modelId="{33886327-BE19-4323-AD03-AA54AA8875CC}" type="presParOf" srcId="{09FF7F26-A613-482F-ADCF-3F2032F74E89}" destId="{EB0B740A-C4F0-4F1C-A8FE-E27902452E83}" srcOrd="6" destOrd="0" presId="urn:microsoft.com/office/officeart/2005/8/layout/default"/>
    <dgm:cxn modelId="{06C3390A-1041-4E31-9AC1-D2473D3C582B}" type="presParOf" srcId="{09FF7F26-A613-482F-ADCF-3F2032F74E89}" destId="{DB43E7FE-E3E8-4B9D-BB9F-91C65AD07859}" srcOrd="7" destOrd="0" presId="urn:microsoft.com/office/officeart/2005/8/layout/default"/>
    <dgm:cxn modelId="{F105F3F2-7B21-49C9-947A-1859155B26D2}" type="presParOf" srcId="{09FF7F26-A613-482F-ADCF-3F2032F74E89}" destId="{0C99CD6A-C69E-437E-B9AC-D5AAB6BAF043}" srcOrd="8" destOrd="0" presId="urn:microsoft.com/office/officeart/2005/8/layout/default"/>
    <dgm:cxn modelId="{87EF6249-CDCC-4B95-AAAC-37E8E9DC7863}" type="presParOf" srcId="{09FF7F26-A613-482F-ADCF-3F2032F74E89}" destId="{9642D4D7-0308-4DF1-B03A-33A1190CE61F}" srcOrd="9" destOrd="0" presId="urn:microsoft.com/office/officeart/2005/8/layout/default"/>
    <dgm:cxn modelId="{DC1294C7-3D84-4928-8871-722769139FE4}" type="presParOf" srcId="{09FF7F26-A613-482F-ADCF-3F2032F74E89}" destId="{6A6E5CC4-9D95-48FF-9A48-630217C44CC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BFFB2E-58B6-405E-8590-993AA1EC89C3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F2E88C83-0FF2-434D-B418-CFBDB618A7FC}">
      <dgm:prSet phldrT="[Texto]"/>
      <dgm:spPr/>
      <dgm:t>
        <a:bodyPr/>
        <a:lstStyle/>
        <a:p>
          <a:r>
            <a:rPr lang="es-AR" dirty="0"/>
            <a:t>consentimiento informado</a:t>
          </a:r>
        </a:p>
      </dgm:t>
    </dgm:pt>
    <dgm:pt modelId="{50036C7D-3114-472E-B29A-25CEA27C4781}" type="parTrans" cxnId="{81609634-5F10-4A95-8326-F4727FFFA6C1}">
      <dgm:prSet/>
      <dgm:spPr/>
      <dgm:t>
        <a:bodyPr/>
        <a:lstStyle/>
        <a:p>
          <a:endParaRPr lang="es-AR"/>
        </a:p>
      </dgm:t>
    </dgm:pt>
    <dgm:pt modelId="{C460AC5F-DE24-4CEE-BBE1-8B6544D2384F}" type="sibTrans" cxnId="{81609634-5F10-4A95-8326-F4727FFFA6C1}">
      <dgm:prSet/>
      <dgm:spPr/>
      <dgm:t>
        <a:bodyPr/>
        <a:lstStyle/>
        <a:p>
          <a:endParaRPr lang="es-AR"/>
        </a:p>
      </dgm:t>
    </dgm:pt>
    <dgm:pt modelId="{5ECCB5E1-074A-48E0-BE90-D49B0FAFBE1B}">
      <dgm:prSet phldrT="[Texto]"/>
      <dgm:spPr/>
      <dgm:t>
        <a:bodyPr/>
        <a:lstStyle/>
        <a:p>
          <a:r>
            <a:rPr lang="es-AR" dirty="0"/>
            <a:t>impartir alguna directiva anticipada</a:t>
          </a:r>
        </a:p>
      </dgm:t>
    </dgm:pt>
    <dgm:pt modelId="{30AE2BD1-AF74-40DB-A7F5-B5FDCD7F0E0D}" type="parTrans" cxnId="{F788A5CD-BDF4-4E19-AE7B-0EFF9BE09493}">
      <dgm:prSet/>
      <dgm:spPr/>
      <dgm:t>
        <a:bodyPr/>
        <a:lstStyle/>
        <a:p>
          <a:endParaRPr lang="es-AR"/>
        </a:p>
      </dgm:t>
    </dgm:pt>
    <dgm:pt modelId="{DBA2F577-B009-4500-BD56-6E53ACDB32BC}" type="sibTrans" cxnId="{F788A5CD-BDF4-4E19-AE7B-0EFF9BE09493}">
      <dgm:prSet/>
      <dgm:spPr/>
      <dgm:t>
        <a:bodyPr/>
        <a:lstStyle/>
        <a:p>
          <a:endParaRPr lang="es-AR"/>
        </a:p>
      </dgm:t>
    </dgm:pt>
    <dgm:pt modelId="{AE327506-15F9-4CA6-8FE7-476A5ADEEBBD}">
      <dgm:prSet phldrT="[Texto]"/>
      <dgm:spPr/>
      <dgm:t>
        <a:bodyPr/>
        <a:lstStyle/>
        <a:p>
          <a:r>
            <a:rPr lang="es-AR" dirty="0"/>
            <a:t>LSMN designación de un abogado en internación </a:t>
          </a:r>
        </a:p>
      </dgm:t>
    </dgm:pt>
    <dgm:pt modelId="{9F86CABB-F431-4E72-8BEF-E8680D582A35}" type="parTrans" cxnId="{7B1C70C7-CCCE-42C8-B2E6-751F5CF598F4}">
      <dgm:prSet/>
      <dgm:spPr/>
      <dgm:t>
        <a:bodyPr/>
        <a:lstStyle/>
        <a:p>
          <a:endParaRPr lang="es-AR"/>
        </a:p>
      </dgm:t>
    </dgm:pt>
    <dgm:pt modelId="{7193B476-6B17-4789-80BA-8B6181E9FB42}" type="sibTrans" cxnId="{7B1C70C7-CCCE-42C8-B2E6-751F5CF598F4}">
      <dgm:prSet/>
      <dgm:spPr/>
      <dgm:t>
        <a:bodyPr/>
        <a:lstStyle/>
        <a:p>
          <a:endParaRPr lang="es-AR"/>
        </a:p>
      </dgm:t>
    </dgm:pt>
    <dgm:pt modelId="{1C502C9C-3A8A-4247-8223-2020A854944D}">
      <dgm:prSet phldrT="[Texto]"/>
      <dgm:spPr/>
      <dgm:t>
        <a:bodyPr/>
        <a:lstStyle/>
        <a:p>
          <a:r>
            <a:rPr lang="es-AR" dirty="0"/>
            <a:t>tratamientos en casos de  usos y consumos problemáticos de tecnologías y sustancias</a:t>
          </a:r>
        </a:p>
      </dgm:t>
    </dgm:pt>
    <dgm:pt modelId="{013F4EB5-E642-47B0-AF98-87A996C4DA8E}" type="parTrans" cxnId="{7692E285-D04B-414A-9B4D-1E9886B1FEF9}">
      <dgm:prSet/>
      <dgm:spPr/>
      <dgm:t>
        <a:bodyPr/>
        <a:lstStyle/>
        <a:p>
          <a:endParaRPr lang="es-AR"/>
        </a:p>
      </dgm:t>
    </dgm:pt>
    <dgm:pt modelId="{D2D7F07A-77EE-4F39-AD94-E823FA2C4E36}" type="sibTrans" cxnId="{7692E285-D04B-414A-9B4D-1E9886B1FEF9}">
      <dgm:prSet/>
      <dgm:spPr/>
      <dgm:t>
        <a:bodyPr/>
        <a:lstStyle/>
        <a:p>
          <a:endParaRPr lang="es-AR"/>
        </a:p>
      </dgm:t>
    </dgm:pt>
    <dgm:pt modelId="{9590F32B-3E6E-4A9C-881F-2189DE038831}" type="pres">
      <dgm:prSet presAssocID="{49BFFB2E-58B6-405E-8590-993AA1EC89C3}" presName="matrix" presStyleCnt="0">
        <dgm:presLayoutVars>
          <dgm:chMax val="1"/>
          <dgm:dir/>
          <dgm:resizeHandles val="exact"/>
        </dgm:presLayoutVars>
      </dgm:prSet>
      <dgm:spPr/>
    </dgm:pt>
    <dgm:pt modelId="{173D4B59-93A2-4DC9-8853-48B17AB1C32F}" type="pres">
      <dgm:prSet presAssocID="{49BFFB2E-58B6-405E-8590-993AA1EC89C3}" presName="axisShape" presStyleLbl="bgShp" presStyleIdx="0" presStyleCnt="1" custScaleX="139746"/>
      <dgm:spPr/>
    </dgm:pt>
    <dgm:pt modelId="{628E0D65-AD22-476B-9D66-6862FB0FF595}" type="pres">
      <dgm:prSet presAssocID="{49BFFB2E-58B6-405E-8590-993AA1EC89C3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49C6287-CE8E-4ACC-BA88-5DCE66A60780}" type="pres">
      <dgm:prSet presAssocID="{49BFFB2E-58B6-405E-8590-993AA1EC89C3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9492CE7-1A2B-4112-B064-A2A692789102}" type="pres">
      <dgm:prSet presAssocID="{49BFFB2E-58B6-405E-8590-993AA1EC89C3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D92502A-ABEB-413B-AE56-715B3FB8D8E6}" type="pres">
      <dgm:prSet presAssocID="{49BFFB2E-58B6-405E-8590-993AA1EC89C3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1609634-5F10-4A95-8326-F4727FFFA6C1}" srcId="{49BFFB2E-58B6-405E-8590-993AA1EC89C3}" destId="{F2E88C83-0FF2-434D-B418-CFBDB618A7FC}" srcOrd="0" destOrd="0" parTransId="{50036C7D-3114-472E-B29A-25CEA27C4781}" sibTransId="{C460AC5F-DE24-4CEE-BBE1-8B6544D2384F}"/>
    <dgm:cxn modelId="{CDB3F43E-4246-41F7-9EAC-B5D6F38F9B04}" type="presOf" srcId="{AE327506-15F9-4CA6-8FE7-476A5ADEEBBD}" destId="{99492CE7-1A2B-4112-B064-A2A692789102}" srcOrd="0" destOrd="0" presId="urn:microsoft.com/office/officeart/2005/8/layout/matrix2"/>
    <dgm:cxn modelId="{08B45167-E60D-4212-AC9B-519B9ABDE6DE}" type="presOf" srcId="{5ECCB5E1-074A-48E0-BE90-D49B0FAFBE1B}" destId="{B49C6287-CE8E-4ACC-BA88-5DCE66A60780}" srcOrd="0" destOrd="0" presId="urn:microsoft.com/office/officeart/2005/8/layout/matrix2"/>
    <dgm:cxn modelId="{7692E285-D04B-414A-9B4D-1E9886B1FEF9}" srcId="{49BFFB2E-58B6-405E-8590-993AA1EC89C3}" destId="{1C502C9C-3A8A-4247-8223-2020A854944D}" srcOrd="3" destOrd="0" parTransId="{013F4EB5-E642-47B0-AF98-87A996C4DA8E}" sibTransId="{D2D7F07A-77EE-4F39-AD94-E823FA2C4E36}"/>
    <dgm:cxn modelId="{2EB215B2-2FC0-41AB-B85C-49D24F266CBF}" type="presOf" srcId="{49BFFB2E-58B6-405E-8590-993AA1EC89C3}" destId="{9590F32B-3E6E-4A9C-881F-2189DE038831}" srcOrd="0" destOrd="0" presId="urn:microsoft.com/office/officeart/2005/8/layout/matrix2"/>
    <dgm:cxn modelId="{5EA798B2-8798-4262-B4BD-3EB4848F6C8C}" type="presOf" srcId="{F2E88C83-0FF2-434D-B418-CFBDB618A7FC}" destId="{628E0D65-AD22-476B-9D66-6862FB0FF595}" srcOrd="0" destOrd="0" presId="urn:microsoft.com/office/officeart/2005/8/layout/matrix2"/>
    <dgm:cxn modelId="{B70521BE-37F0-404E-BC48-61C0638A68FA}" type="presOf" srcId="{1C502C9C-3A8A-4247-8223-2020A854944D}" destId="{FD92502A-ABEB-413B-AE56-715B3FB8D8E6}" srcOrd="0" destOrd="0" presId="urn:microsoft.com/office/officeart/2005/8/layout/matrix2"/>
    <dgm:cxn modelId="{7B1C70C7-CCCE-42C8-B2E6-751F5CF598F4}" srcId="{49BFFB2E-58B6-405E-8590-993AA1EC89C3}" destId="{AE327506-15F9-4CA6-8FE7-476A5ADEEBBD}" srcOrd="2" destOrd="0" parTransId="{9F86CABB-F431-4E72-8BEF-E8680D582A35}" sibTransId="{7193B476-6B17-4789-80BA-8B6181E9FB42}"/>
    <dgm:cxn modelId="{F788A5CD-BDF4-4E19-AE7B-0EFF9BE09493}" srcId="{49BFFB2E-58B6-405E-8590-993AA1EC89C3}" destId="{5ECCB5E1-074A-48E0-BE90-D49B0FAFBE1B}" srcOrd="1" destOrd="0" parTransId="{30AE2BD1-AF74-40DB-A7F5-B5FDCD7F0E0D}" sibTransId="{DBA2F577-B009-4500-BD56-6E53ACDB32BC}"/>
    <dgm:cxn modelId="{1A9B4859-1E47-4223-A688-C40FD1A332F7}" type="presParOf" srcId="{9590F32B-3E6E-4A9C-881F-2189DE038831}" destId="{173D4B59-93A2-4DC9-8853-48B17AB1C32F}" srcOrd="0" destOrd="0" presId="urn:microsoft.com/office/officeart/2005/8/layout/matrix2"/>
    <dgm:cxn modelId="{0C89910B-4E86-4BA8-9B6A-ADCDCD619FB4}" type="presParOf" srcId="{9590F32B-3E6E-4A9C-881F-2189DE038831}" destId="{628E0D65-AD22-476B-9D66-6862FB0FF595}" srcOrd="1" destOrd="0" presId="urn:microsoft.com/office/officeart/2005/8/layout/matrix2"/>
    <dgm:cxn modelId="{12C7FF3B-B9C7-4F40-B26E-57073FC493B8}" type="presParOf" srcId="{9590F32B-3E6E-4A9C-881F-2189DE038831}" destId="{B49C6287-CE8E-4ACC-BA88-5DCE66A60780}" srcOrd="2" destOrd="0" presId="urn:microsoft.com/office/officeart/2005/8/layout/matrix2"/>
    <dgm:cxn modelId="{C80B5E68-EE7C-41D6-B2CF-5AB8532B80B8}" type="presParOf" srcId="{9590F32B-3E6E-4A9C-881F-2189DE038831}" destId="{99492CE7-1A2B-4112-B064-A2A692789102}" srcOrd="3" destOrd="0" presId="urn:microsoft.com/office/officeart/2005/8/layout/matrix2"/>
    <dgm:cxn modelId="{D37E1D98-DDF3-4701-B3E8-C8BD464A4FA6}" type="presParOf" srcId="{9590F32B-3E6E-4A9C-881F-2189DE038831}" destId="{FD92502A-ABEB-413B-AE56-715B3FB8D8E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038B09-99B2-40C1-AD5B-AAF3CB09CFD7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FB5A1273-3B5E-4707-96AC-4C2E29ACC600}">
      <dgm:prSet phldrT="[Texto]"/>
      <dgm:spPr/>
      <dgm:t>
        <a:bodyPr/>
        <a:lstStyle/>
        <a:p>
          <a:r>
            <a:rPr lang="es-AR" dirty="0"/>
            <a:t>salud sexual reproductiva</a:t>
          </a:r>
        </a:p>
      </dgm:t>
    </dgm:pt>
    <dgm:pt modelId="{A8E719B2-AB78-4494-8F09-BDE95140A30A}" type="parTrans" cxnId="{EDD9E312-3DD9-4F35-8D9D-EB4FCD075E82}">
      <dgm:prSet/>
      <dgm:spPr/>
      <dgm:t>
        <a:bodyPr/>
        <a:lstStyle/>
        <a:p>
          <a:endParaRPr lang="es-AR"/>
        </a:p>
      </dgm:t>
    </dgm:pt>
    <dgm:pt modelId="{7C0AFEC8-AC3A-4035-B7A6-4BCB6C702DE9}" type="sibTrans" cxnId="{EDD9E312-3DD9-4F35-8D9D-EB4FCD075E82}">
      <dgm:prSet/>
      <dgm:spPr/>
      <dgm:t>
        <a:bodyPr/>
        <a:lstStyle/>
        <a:p>
          <a:endParaRPr lang="es-AR"/>
        </a:p>
      </dgm:t>
    </dgm:pt>
    <dgm:pt modelId="{8C9375DD-2C75-4D07-96EF-F9D43370D75C}">
      <dgm:prSet phldrT="[Texto]"/>
      <dgm:spPr/>
      <dgm:t>
        <a:bodyPr/>
        <a:lstStyle/>
        <a:p>
          <a:r>
            <a:rPr lang="es-AR" dirty="0"/>
            <a:t>ILE</a:t>
          </a:r>
        </a:p>
      </dgm:t>
    </dgm:pt>
    <dgm:pt modelId="{EFB00C6F-6865-4086-996C-5BC31FEB5C90}" type="parTrans" cxnId="{1DA658AF-2560-4D7D-8715-C72FBBF74EE0}">
      <dgm:prSet/>
      <dgm:spPr/>
      <dgm:t>
        <a:bodyPr/>
        <a:lstStyle/>
        <a:p>
          <a:endParaRPr lang="es-AR"/>
        </a:p>
      </dgm:t>
    </dgm:pt>
    <dgm:pt modelId="{4CFE4611-40FC-459D-B1C4-F531EA21E143}" type="sibTrans" cxnId="{1DA658AF-2560-4D7D-8715-C72FBBF74EE0}">
      <dgm:prSet/>
      <dgm:spPr/>
      <dgm:t>
        <a:bodyPr/>
        <a:lstStyle/>
        <a:p>
          <a:endParaRPr lang="es-AR"/>
        </a:p>
      </dgm:t>
    </dgm:pt>
    <dgm:pt modelId="{677A7468-67B8-4B0D-938D-9C3C25DC1AE4}">
      <dgm:prSet phldrT="[Texto]"/>
      <dgm:spPr/>
      <dgm:t>
        <a:bodyPr/>
        <a:lstStyle/>
        <a:p>
          <a:r>
            <a:rPr lang="es-AR" dirty="0"/>
            <a:t>colocación de tatuajes y piercings</a:t>
          </a:r>
        </a:p>
      </dgm:t>
    </dgm:pt>
    <dgm:pt modelId="{7F76229F-D972-49FC-96B6-4479719BB7FA}" type="parTrans" cxnId="{210E61E8-E4E2-4F84-AF1C-630D5DFED6F8}">
      <dgm:prSet/>
      <dgm:spPr/>
      <dgm:t>
        <a:bodyPr/>
        <a:lstStyle/>
        <a:p>
          <a:endParaRPr lang="es-AR"/>
        </a:p>
      </dgm:t>
    </dgm:pt>
    <dgm:pt modelId="{6BC6DB10-6864-45CC-970D-4B76F5238266}" type="sibTrans" cxnId="{210E61E8-E4E2-4F84-AF1C-630D5DFED6F8}">
      <dgm:prSet/>
      <dgm:spPr/>
      <dgm:t>
        <a:bodyPr/>
        <a:lstStyle/>
        <a:p>
          <a:endParaRPr lang="es-AR"/>
        </a:p>
      </dgm:t>
    </dgm:pt>
    <dgm:pt modelId="{CBE08481-F47E-4AC7-81BB-80D11D3D4CD9}">
      <dgm:prSet phldrT="[Texto]" phldr="1"/>
      <dgm:spPr/>
      <dgm:t>
        <a:bodyPr/>
        <a:lstStyle/>
        <a:p>
          <a:endParaRPr lang="es-AR"/>
        </a:p>
      </dgm:t>
    </dgm:pt>
    <dgm:pt modelId="{C5A41971-5639-487A-AAEF-355547469A01}" type="parTrans" cxnId="{F53E1A07-2AF5-42AE-9993-3698F51C70F0}">
      <dgm:prSet/>
      <dgm:spPr/>
      <dgm:t>
        <a:bodyPr/>
        <a:lstStyle/>
        <a:p>
          <a:endParaRPr lang="es-AR"/>
        </a:p>
      </dgm:t>
    </dgm:pt>
    <dgm:pt modelId="{9F0424CE-4CF6-4BFF-8801-34521C81BA61}" type="sibTrans" cxnId="{F53E1A07-2AF5-42AE-9993-3698F51C70F0}">
      <dgm:prSet/>
      <dgm:spPr/>
      <dgm:t>
        <a:bodyPr/>
        <a:lstStyle/>
        <a:p>
          <a:endParaRPr lang="es-AR"/>
        </a:p>
      </dgm:t>
    </dgm:pt>
    <dgm:pt modelId="{76C6CB18-FB0D-41A0-9F67-9E5BA9316F84}">
      <dgm:prSet/>
      <dgm:spPr/>
      <dgm:t>
        <a:bodyPr/>
        <a:lstStyle/>
        <a:p>
          <a:r>
            <a:rPr lang="es-AR" dirty="0"/>
            <a:t>autorización para cirugía de readecuación sexual y registral</a:t>
          </a:r>
        </a:p>
      </dgm:t>
    </dgm:pt>
    <dgm:pt modelId="{B3C98E2A-AC8E-4453-A4A7-CCB71ADAD6E6}" type="parTrans" cxnId="{F8646CD9-23A9-4C34-A54A-8F61148916ED}">
      <dgm:prSet/>
      <dgm:spPr/>
      <dgm:t>
        <a:bodyPr/>
        <a:lstStyle/>
        <a:p>
          <a:endParaRPr lang="es-AR"/>
        </a:p>
      </dgm:t>
    </dgm:pt>
    <dgm:pt modelId="{9B72DF30-029B-4399-BEF9-7E8B6C82A62F}" type="sibTrans" cxnId="{F8646CD9-23A9-4C34-A54A-8F61148916ED}">
      <dgm:prSet/>
      <dgm:spPr/>
      <dgm:t>
        <a:bodyPr/>
        <a:lstStyle/>
        <a:p>
          <a:endParaRPr lang="es-AR"/>
        </a:p>
      </dgm:t>
    </dgm:pt>
    <dgm:pt modelId="{1C0C467C-A3C5-4470-B48D-3B38C3A97A1F}" type="pres">
      <dgm:prSet presAssocID="{3A038B09-99B2-40C1-AD5B-AAF3CB09CFD7}" presName="matrix" presStyleCnt="0">
        <dgm:presLayoutVars>
          <dgm:chMax val="1"/>
          <dgm:dir/>
          <dgm:resizeHandles val="exact"/>
        </dgm:presLayoutVars>
      </dgm:prSet>
      <dgm:spPr/>
    </dgm:pt>
    <dgm:pt modelId="{196846A8-02FF-4912-8759-B6464D47F456}" type="pres">
      <dgm:prSet presAssocID="{3A038B09-99B2-40C1-AD5B-AAF3CB09CFD7}" presName="axisShape" presStyleLbl="bgShp" presStyleIdx="0" presStyleCnt="1"/>
      <dgm:spPr/>
    </dgm:pt>
    <dgm:pt modelId="{570C401A-645D-4691-BE37-3CADCDAE2DDA}" type="pres">
      <dgm:prSet presAssocID="{3A038B09-99B2-40C1-AD5B-AAF3CB09CFD7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D31DAEA-0CB0-42F7-B961-C4BA123C78C4}" type="pres">
      <dgm:prSet presAssocID="{3A038B09-99B2-40C1-AD5B-AAF3CB09CFD7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4BA55B1-1473-4BBC-83CC-4A639981E982}" type="pres">
      <dgm:prSet presAssocID="{3A038B09-99B2-40C1-AD5B-AAF3CB09CFD7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728D722-55AC-41DF-BF75-9259A3D28453}" type="pres">
      <dgm:prSet presAssocID="{3A038B09-99B2-40C1-AD5B-AAF3CB09CFD7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53E1A07-2AF5-42AE-9993-3698F51C70F0}" srcId="{3A038B09-99B2-40C1-AD5B-AAF3CB09CFD7}" destId="{CBE08481-F47E-4AC7-81BB-80D11D3D4CD9}" srcOrd="4" destOrd="0" parTransId="{C5A41971-5639-487A-AAEF-355547469A01}" sibTransId="{9F0424CE-4CF6-4BFF-8801-34521C81BA61}"/>
    <dgm:cxn modelId="{EDD9E312-3DD9-4F35-8D9D-EB4FCD075E82}" srcId="{3A038B09-99B2-40C1-AD5B-AAF3CB09CFD7}" destId="{FB5A1273-3B5E-4707-96AC-4C2E29ACC600}" srcOrd="0" destOrd="0" parTransId="{A8E719B2-AB78-4494-8F09-BDE95140A30A}" sibTransId="{7C0AFEC8-AC3A-4035-B7A6-4BCB6C702DE9}"/>
    <dgm:cxn modelId="{7DC0CA32-4B0A-4CE2-A7F7-6C4184F9E548}" type="presOf" srcId="{8C9375DD-2C75-4D07-96EF-F9D43370D75C}" destId="{7D31DAEA-0CB0-42F7-B961-C4BA123C78C4}" srcOrd="0" destOrd="0" presId="urn:microsoft.com/office/officeart/2005/8/layout/matrix2"/>
    <dgm:cxn modelId="{7ED23A35-6F46-487C-B22D-CE825B80A848}" type="presOf" srcId="{FB5A1273-3B5E-4707-96AC-4C2E29ACC600}" destId="{570C401A-645D-4691-BE37-3CADCDAE2DDA}" srcOrd="0" destOrd="0" presId="urn:microsoft.com/office/officeart/2005/8/layout/matrix2"/>
    <dgm:cxn modelId="{6F42FC82-CCB4-493F-975E-E375FF6E6174}" type="presOf" srcId="{677A7468-67B8-4B0D-938D-9C3C25DC1AE4}" destId="{9728D722-55AC-41DF-BF75-9259A3D28453}" srcOrd="0" destOrd="0" presId="urn:microsoft.com/office/officeart/2005/8/layout/matrix2"/>
    <dgm:cxn modelId="{1DA658AF-2560-4D7D-8715-C72FBBF74EE0}" srcId="{3A038B09-99B2-40C1-AD5B-AAF3CB09CFD7}" destId="{8C9375DD-2C75-4D07-96EF-F9D43370D75C}" srcOrd="1" destOrd="0" parTransId="{EFB00C6F-6865-4086-996C-5BC31FEB5C90}" sibTransId="{4CFE4611-40FC-459D-B1C4-F531EA21E143}"/>
    <dgm:cxn modelId="{67D84BB1-90F9-466A-AA21-F7CA05DCDF32}" type="presOf" srcId="{3A038B09-99B2-40C1-AD5B-AAF3CB09CFD7}" destId="{1C0C467C-A3C5-4470-B48D-3B38C3A97A1F}" srcOrd="0" destOrd="0" presId="urn:microsoft.com/office/officeart/2005/8/layout/matrix2"/>
    <dgm:cxn modelId="{F8646CD9-23A9-4C34-A54A-8F61148916ED}" srcId="{3A038B09-99B2-40C1-AD5B-AAF3CB09CFD7}" destId="{76C6CB18-FB0D-41A0-9F67-9E5BA9316F84}" srcOrd="2" destOrd="0" parTransId="{B3C98E2A-AC8E-4453-A4A7-CCB71ADAD6E6}" sibTransId="{9B72DF30-029B-4399-BEF9-7E8B6C82A62F}"/>
    <dgm:cxn modelId="{210E61E8-E4E2-4F84-AF1C-630D5DFED6F8}" srcId="{3A038B09-99B2-40C1-AD5B-AAF3CB09CFD7}" destId="{677A7468-67B8-4B0D-938D-9C3C25DC1AE4}" srcOrd="3" destOrd="0" parTransId="{7F76229F-D972-49FC-96B6-4479719BB7FA}" sibTransId="{6BC6DB10-6864-45CC-970D-4B76F5238266}"/>
    <dgm:cxn modelId="{37763CFC-C058-4515-AF7C-EABB9E733114}" type="presOf" srcId="{76C6CB18-FB0D-41A0-9F67-9E5BA9316F84}" destId="{D4BA55B1-1473-4BBC-83CC-4A639981E982}" srcOrd="0" destOrd="0" presId="urn:microsoft.com/office/officeart/2005/8/layout/matrix2"/>
    <dgm:cxn modelId="{A36CF4B0-5AF3-40B8-BB9E-CB2A765A259C}" type="presParOf" srcId="{1C0C467C-A3C5-4470-B48D-3B38C3A97A1F}" destId="{196846A8-02FF-4912-8759-B6464D47F456}" srcOrd="0" destOrd="0" presId="urn:microsoft.com/office/officeart/2005/8/layout/matrix2"/>
    <dgm:cxn modelId="{22C4B817-4901-423B-8437-B9375CC42DF9}" type="presParOf" srcId="{1C0C467C-A3C5-4470-B48D-3B38C3A97A1F}" destId="{570C401A-645D-4691-BE37-3CADCDAE2DDA}" srcOrd="1" destOrd="0" presId="urn:microsoft.com/office/officeart/2005/8/layout/matrix2"/>
    <dgm:cxn modelId="{8784C35F-2D6B-4CF7-9A38-ED1D7BD25C94}" type="presParOf" srcId="{1C0C467C-A3C5-4470-B48D-3B38C3A97A1F}" destId="{7D31DAEA-0CB0-42F7-B961-C4BA123C78C4}" srcOrd="2" destOrd="0" presId="urn:microsoft.com/office/officeart/2005/8/layout/matrix2"/>
    <dgm:cxn modelId="{DF523FB0-B054-4F6E-9A49-C67EC457276E}" type="presParOf" srcId="{1C0C467C-A3C5-4470-B48D-3B38C3A97A1F}" destId="{D4BA55B1-1473-4BBC-83CC-4A639981E982}" srcOrd="3" destOrd="0" presId="urn:microsoft.com/office/officeart/2005/8/layout/matrix2"/>
    <dgm:cxn modelId="{004F3BE9-EF5F-4C36-970F-CC0B91F3735F}" type="presParOf" srcId="{1C0C467C-A3C5-4470-B48D-3B38C3A97A1F}" destId="{9728D722-55AC-41DF-BF75-9259A3D2845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05F8B6-E370-4A58-A06E-C95AB67594F6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02435003-7204-47C9-A2ED-6900A4313300}">
      <dgm:prSet phldrT="[Texto]" custT="1"/>
      <dgm:spPr/>
      <dgm:t>
        <a:bodyPr/>
        <a:lstStyle/>
        <a:p>
          <a:r>
            <a:rPr lang="es-AR" sz="2000" dirty="0"/>
            <a:t>ejercicio de derechos sexuales independientemente de la autoridad de sus padres</a:t>
          </a:r>
        </a:p>
      </dgm:t>
    </dgm:pt>
    <dgm:pt modelId="{C54B5E33-9094-4364-85BC-79B128CF805F}" type="parTrans" cxnId="{8E99E872-AC7F-403F-9ABB-C6D9178D3017}">
      <dgm:prSet/>
      <dgm:spPr/>
      <dgm:t>
        <a:bodyPr/>
        <a:lstStyle/>
        <a:p>
          <a:endParaRPr lang="es-AR"/>
        </a:p>
      </dgm:t>
    </dgm:pt>
    <dgm:pt modelId="{D24B58DC-41DD-4260-9714-8FA8ED36C6DB}" type="sibTrans" cxnId="{8E99E872-AC7F-403F-9ABB-C6D9178D3017}">
      <dgm:prSet/>
      <dgm:spPr/>
      <dgm:t>
        <a:bodyPr/>
        <a:lstStyle/>
        <a:p>
          <a:endParaRPr lang="es-AR"/>
        </a:p>
      </dgm:t>
    </dgm:pt>
    <dgm:pt modelId="{37EB844F-0F04-4103-8745-1C96302CE765}">
      <dgm:prSet phldrT="[Texto]" custT="1"/>
      <dgm:spPr/>
      <dgm:t>
        <a:bodyPr/>
        <a:lstStyle/>
        <a:p>
          <a:r>
            <a:rPr lang="es-AR" sz="1400" dirty="0"/>
            <a:t>continuación del </a:t>
          </a:r>
          <a:r>
            <a:rPr lang="es-AR" sz="2800" dirty="0"/>
            <a:t>embarazo</a:t>
          </a:r>
          <a:r>
            <a:rPr lang="es-AR" sz="1400" dirty="0"/>
            <a:t> adolescente</a:t>
          </a:r>
        </a:p>
      </dgm:t>
    </dgm:pt>
    <dgm:pt modelId="{C6501BE6-3EE1-456A-A148-8BBB6522F1C5}" type="parTrans" cxnId="{080C4408-4EB7-4854-A142-5CAD106AD5DE}">
      <dgm:prSet/>
      <dgm:spPr/>
      <dgm:t>
        <a:bodyPr/>
        <a:lstStyle/>
        <a:p>
          <a:endParaRPr lang="es-AR"/>
        </a:p>
      </dgm:t>
    </dgm:pt>
    <dgm:pt modelId="{F3B2AE83-B16E-493A-A6F5-3C9A96A5E120}" type="sibTrans" cxnId="{080C4408-4EB7-4854-A142-5CAD106AD5DE}">
      <dgm:prSet/>
      <dgm:spPr/>
      <dgm:t>
        <a:bodyPr/>
        <a:lstStyle/>
        <a:p>
          <a:endParaRPr lang="es-AR"/>
        </a:p>
      </dgm:t>
    </dgm:pt>
    <dgm:pt modelId="{7DA30A03-51B2-4408-B44C-28B62B5B0498}">
      <dgm:prSet phldrT="[Texto]"/>
      <dgm:spPr/>
      <dgm:t>
        <a:bodyPr/>
        <a:lstStyle/>
        <a:p>
          <a:r>
            <a:rPr lang="es-AR" dirty="0"/>
            <a:t>CIRUGIAS ESTETICAS</a:t>
          </a:r>
        </a:p>
      </dgm:t>
    </dgm:pt>
    <dgm:pt modelId="{F74C4594-9BAD-4B83-9019-C3266700C439}" type="parTrans" cxnId="{8CF1C8FD-84CF-497C-9AEB-7A64A21BADF3}">
      <dgm:prSet/>
      <dgm:spPr/>
      <dgm:t>
        <a:bodyPr/>
        <a:lstStyle/>
        <a:p>
          <a:endParaRPr lang="es-AR"/>
        </a:p>
      </dgm:t>
    </dgm:pt>
    <dgm:pt modelId="{5DD65E17-DC06-47F2-91B1-F23556E74FEB}" type="sibTrans" cxnId="{8CF1C8FD-84CF-497C-9AEB-7A64A21BADF3}">
      <dgm:prSet/>
      <dgm:spPr/>
      <dgm:t>
        <a:bodyPr/>
        <a:lstStyle/>
        <a:p>
          <a:endParaRPr lang="es-AR"/>
        </a:p>
      </dgm:t>
    </dgm:pt>
    <dgm:pt modelId="{CC0D90EF-84A9-4ECE-93C7-750484670214}">
      <dgm:prSet phldrT="[Texto]"/>
      <dgm:spPr/>
      <dgm:t>
        <a:bodyPr/>
        <a:lstStyle/>
        <a:p>
          <a:r>
            <a:rPr lang="es-AR" dirty="0"/>
            <a:t>diseño de políticas de salud preventivas y de capacitación</a:t>
          </a:r>
        </a:p>
        <a:p>
          <a:r>
            <a:rPr lang="es-AR" dirty="0"/>
            <a:t>ESI </a:t>
          </a:r>
        </a:p>
      </dgm:t>
    </dgm:pt>
    <dgm:pt modelId="{E4D805D1-8568-4AEB-A91F-ED1B4937A48D}" type="parTrans" cxnId="{7755A6B4-5297-4E4F-8F32-6298C7088E4D}">
      <dgm:prSet/>
      <dgm:spPr/>
      <dgm:t>
        <a:bodyPr/>
        <a:lstStyle/>
        <a:p>
          <a:endParaRPr lang="es-AR"/>
        </a:p>
      </dgm:t>
    </dgm:pt>
    <dgm:pt modelId="{D48B268C-1246-47E4-909B-06D625EC5489}" type="sibTrans" cxnId="{7755A6B4-5297-4E4F-8F32-6298C7088E4D}">
      <dgm:prSet/>
      <dgm:spPr/>
      <dgm:t>
        <a:bodyPr/>
        <a:lstStyle/>
        <a:p>
          <a:endParaRPr lang="es-AR"/>
        </a:p>
      </dgm:t>
    </dgm:pt>
    <dgm:pt modelId="{2396EC52-DDA3-4779-BBA1-76959F32E218}">
      <dgm:prSet/>
      <dgm:spPr/>
    </dgm:pt>
    <dgm:pt modelId="{F3EE8418-08DB-4048-A0EF-C53576285DEC}" type="parTrans" cxnId="{C9809267-8F59-4949-8CE4-F901E9332C07}">
      <dgm:prSet/>
      <dgm:spPr/>
      <dgm:t>
        <a:bodyPr/>
        <a:lstStyle/>
        <a:p>
          <a:endParaRPr lang="es-AR"/>
        </a:p>
      </dgm:t>
    </dgm:pt>
    <dgm:pt modelId="{99478A27-0F6B-45D0-8441-64F9D884FC26}" type="sibTrans" cxnId="{C9809267-8F59-4949-8CE4-F901E9332C07}">
      <dgm:prSet/>
      <dgm:spPr/>
      <dgm:t>
        <a:bodyPr/>
        <a:lstStyle/>
        <a:p>
          <a:endParaRPr lang="es-AR"/>
        </a:p>
      </dgm:t>
    </dgm:pt>
    <dgm:pt modelId="{074E7665-555C-4C11-8DD0-062826B44FC6}" type="pres">
      <dgm:prSet presAssocID="{8A05F8B6-E370-4A58-A06E-C95AB67594F6}" presName="matrix" presStyleCnt="0">
        <dgm:presLayoutVars>
          <dgm:chMax val="1"/>
          <dgm:dir/>
          <dgm:resizeHandles val="exact"/>
        </dgm:presLayoutVars>
      </dgm:prSet>
      <dgm:spPr/>
    </dgm:pt>
    <dgm:pt modelId="{2F7E7843-3DAC-46AC-A206-500B34469207}" type="pres">
      <dgm:prSet presAssocID="{8A05F8B6-E370-4A58-A06E-C95AB67594F6}" presName="axisShape" presStyleLbl="bgShp" presStyleIdx="0" presStyleCnt="1"/>
      <dgm:spPr/>
    </dgm:pt>
    <dgm:pt modelId="{CEAC85AC-B59E-4254-9AE9-5EB0F8872069}" type="pres">
      <dgm:prSet presAssocID="{8A05F8B6-E370-4A58-A06E-C95AB67594F6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A4F4A05-92FA-4D70-AE2D-A7BE6A94136D}" type="pres">
      <dgm:prSet presAssocID="{8A05F8B6-E370-4A58-A06E-C95AB67594F6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0B98AD1-D6C1-4F36-8589-EC7275D47753}" type="pres">
      <dgm:prSet presAssocID="{8A05F8B6-E370-4A58-A06E-C95AB67594F6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341B163-FEB3-486B-B4D8-8E588210AA75}" type="pres">
      <dgm:prSet presAssocID="{8A05F8B6-E370-4A58-A06E-C95AB67594F6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B832200-B528-41B0-AF7F-B06A00186678}" type="presOf" srcId="{CC0D90EF-84A9-4ECE-93C7-750484670214}" destId="{A341B163-FEB3-486B-B4D8-8E588210AA75}" srcOrd="0" destOrd="0" presId="urn:microsoft.com/office/officeart/2005/8/layout/matrix2"/>
    <dgm:cxn modelId="{080C4408-4EB7-4854-A142-5CAD106AD5DE}" srcId="{8A05F8B6-E370-4A58-A06E-C95AB67594F6}" destId="{37EB844F-0F04-4103-8745-1C96302CE765}" srcOrd="1" destOrd="0" parTransId="{C6501BE6-3EE1-456A-A148-8BBB6522F1C5}" sibTransId="{F3B2AE83-B16E-493A-A6F5-3C9A96A5E120}"/>
    <dgm:cxn modelId="{7787801A-9CB7-4759-BACA-E421D0722359}" type="presOf" srcId="{7DA30A03-51B2-4408-B44C-28B62B5B0498}" destId="{90B98AD1-D6C1-4F36-8589-EC7275D47753}" srcOrd="0" destOrd="0" presId="urn:microsoft.com/office/officeart/2005/8/layout/matrix2"/>
    <dgm:cxn modelId="{C9809267-8F59-4949-8CE4-F901E9332C07}" srcId="{8A05F8B6-E370-4A58-A06E-C95AB67594F6}" destId="{2396EC52-DDA3-4779-BBA1-76959F32E218}" srcOrd="4" destOrd="0" parTransId="{F3EE8418-08DB-4048-A0EF-C53576285DEC}" sibTransId="{99478A27-0F6B-45D0-8441-64F9D884FC26}"/>
    <dgm:cxn modelId="{8E99E872-AC7F-403F-9ABB-C6D9178D3017}" srcId="{8A05F8B6-E370-4A58-A06E-C95AB67594F6}" destId="{02435003-7204-47C9-A2ED-6900A4313300}" srcOrd="0" destOrd="0" parTransId="{C54B5E33-9094-4364-85BC-79B128CF805F}" sibTransId="{D24B58DC-41DD-4260-9714-8FA8ED36C6DB}"/>
    <dgm:cxn modelId="{9A3707AF-633D-4476-A1C4-7476FDBD9765}" type="presOf" srcId="{8A05F8B6-E370-4A58-A06E-C95AB67594F6}" destId="{074E7665-555C-4C11-8DD0-062826B44FC6}" srcOrd="0" destOrd="0" presId="urn:microsoft.com/office/officeart/2005/8/layout/matrix2"/>
    <dgm:cxn modelId="{7755A6B4-5297-4E4F-8F32-6298C7088E4D}" srcId="{8A05F8B6-E370-4A58-A06E-C95AB67594F6}" destId="{CC0D90EF-84A9-4ECE-93C7-750484670214}" srcOrd="3" destOrd="0" parTransId="{E4D805D1-8568-4AEB-A91F-ED1B4937A48D}" sibTransId="{D48B268C-1246-47E4-909B-06D625EC5489}"/>
    <dgm:cxn modelId="{0DE780BC-BDD4-41CD-9A8D-B5086C83D06C}" type="presOf" srcId="{02435003-7204-47C9-A2ED-6900A4313300}" destId="{CEAC85AC-B59E-4254-9AE9-5EB0F8872069}" srcOrd="0" destOrd="0" presId="urn:microsoft.com/office/officeart/2005/8/layout/matrix2"/>
    <dgm:cxn modelId="{49A3C4E8-E7C2-4503-BD74-5A2B28DB31AA}" type="presOf" srcId="{37EB844F-0F04-4103-8745-1C96302CE765}" destId="{6A4F4A05-92FA-4D70-AE2D-A7BE6A94136D}" srcOrd="0" destOrd="0" presId="urn:microsoft.com/office/officeart/2005/8/layout/matrix2"/>
    <dgm:cxn modelId="{8CF1C8FD-84CF-497C-9AEB-7A64A21BADF3}" srcId="{8A05F8B6-E370-4A58-A06E-C95AB67594F6}" destId="{7DA30A03-51B2-4408-B44C-28B62B5B0498}" srcOrd="2" destOrd="0" parTransId="{F74C4594-9BAD-4B83-9019-C3266700C439}" sibTransId="{5DD65E17-DC06-47F2-91B1-F23556E74FEB}"/>
    <dgm:cxn modelId="{3B1A336F-827E-4132-96BA-DB31316B7C21}" type="presParOf" srcId="{074E7665-555C-4C11-8DD0-062826B44FC6}" destId="{2F7E7843-3DAC-46AC-A206-500B34469207}" srcOrd="0" destOrd="0" presId="urn:microsoft.com/office/officeart/2005/8/layout/matrix2"/>
    <dgm:cxn modelId="{B5073053-724E-47EA-BD50-F2FCAC1BBD1E}" type="presParOf" srcId="{074E7665-555C-4C11-8DD0-062826B44FC6}" destId="{CEAC85AC-B59E-4254-9AE9-5EB0F8872069}" srcOrd="1" destOrd="0" presId="urn:microsoft.com/office/officeart/2005/8/layout/matrix2"/>
    <dgm:cxn modelId="{7499CDB2-6002-4D4F-BD8D-83050C33CB43}" type="presParOf" srcId="{074E7665-555C-4C11-8DD0-062826B44FC6}" destId="{6A4F4A05-92FA-4D70-AE2D-A7BE6A94136D}" srcOrd="2" destOrd="0" presId="urn:microsoft.com/office/officeart/2005/8/layout/matrix2"/>
    <dgm:cxn modelId="{9CFFB916-DAD8-4155-83A9-5474E9DCEF83}" type="presParOf" srcId="{074E7665-555C-4C11-8DD0-062826B44FC6}" destId="{90B98AD1-D6C1-4F36-8589-EC7275D47753}" srcOrd="3" destOrd="0" presId="urn:microsoft.com/office/officeart/2005/8/layout/matrix2"/>
    <dgm:cxn modelId="{64F51E73-37BF-43B9-A264-97B79DDF82B4}" type="presParOf" srcId="{074E7665-555C-4C11-8DD0-062826B44FC6}" destId="{A341B163-FEB3-486B-B4D8-8E588210AA7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2A7B8-869D-424D-8CCE-976B163E9614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300" kern="1200" dirty="0"/>
            <a:t>medidas de protección</a:t>
          </a:r>
        </a:p>
      </dsp:txBody>
      <dsp:txXfrm>
        <a:off x="916483" y="1984"/>
        <a:ext cx="2030015" cy="1218009"/>
      </dsp:txXfrm>
    </dsp:sp>
    <dsp:sp modelId="{02866BFE-B0CB-4A91-8ACF-D218806C2A61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300" kern="1200" dirty="0"/>
            <a:t>las medidas excepcionales</a:t>
          </a:r>
        </a:p>
      </dsp:txBody>
      <dsp:txXfrm>
        <a:off x="3149500" y="1984"/>
        <a:ext cx="2030015" cy="1218009"/>
      </dsp:txXfrm>
    </dsp:sp>
    <dsp:sp modelId="{0FA397B4-8BB9-4F2A-9F91-4259E4875A5D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300" kern="1200" dirty="0"/>
            <a:t>la mediación </a:t>
          </a:r>
        </a:p>
      </dsp:txBody>
      <dsp:txXfrm>
        <a:off x="916483" y="1422995"/>
        <a:ext cx="2030015" cy="1218009"/>
      </dsp:txXfrm>
    </dsp:sp>
    <dsp:sp modelId="{EB0B740A-C4F0-4F1C-A8FE-E27902452E83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300" kern="1200" dirty="0"/>
            <a:t>el arbitraje</a:t>
          </a:r>
        </a:p>
      </dsp:txBody>
      <dsp:txXfrm>
        <a:off x="3149500" y="1422995"/>
        <a:ext cx="2030015" cy="1218009"/>
      </dsp:txXfrm>
    </dsp:sp>
    <dsp:sp modelId="{0C99CD6A-C69E-437E-B9AC-D5AAB6BAF043}">
      <dsp:nvSpPr>
        <dsp:cNvPr id="0" name=""/>
        <dsp:cNvSpPr/>
      </dsp:nvSpPr>
      <dsp:spPr>
        <a:xfrm>
          <a:off x="916483" y="2844006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300" kern="1200" dirty="0"/>
            <a:t>OTROS</a:t>
          </a:r>
        </a:p>
      </dsp:txBody>
      <dsp:txXfrm>
        <a:off x="916483" y="2844006"/>
        <a:ext cx="2030015" cy="1218009"/>
      </dsp:txXfrm>
    </dsp:sp>
    <dsp:sp modelId="{6A6E5CC4-9D95-48FF-9A48-630217C44CC3}">
      <dsp:nvSpPr>
        <dsp:cNvPr id="0" name=""/>
        <dsp:cNvSpPr/>
      </dsp:nvSpPr>
      <dsp:spPr>
        <a:xfrm>
          <a:off x="3149500" y="2844006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300" kern="1200"/>
            <a:t>las cuestiones de </a:t>
          </a:r>
        </a:p>
      </dsp:txBody>
      <dsp:txXfrm>
        <a:off x="3149500" y="2844006"/>
        <a:ext cx="2030015" cy="1218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D4B59-93A2-4DC9-8853-48B17AB1C32F}">
      <dsp:nvSpPr>
        <dsp:cNvPr id="0" name=""/>
        <dsp:cNvSpPr/>
      </dsp:nvSpPr>
      <dsp:spPr>
        <a:xfrm>
          <a:off x="46550" y="0"/>
          <a:ext cx="7374498" cy="527707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E0D65-AD22-476B-9D66-6862FB0FF595}">
      <dsp:nvSpPr>
        <dsp:cNvPr id="0" name=""/>
        <dsp:cNvSpPr/>
      </dsp:nvSpPr>
      <dsp:spPr>
        <a:xfrm>
          <a:off x="1438273" y="343009"/>
          <a:ext cx="2110829" cy="21108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/>
            <a:t>consentimiento informado</a:t>
          </a:r>
        </a:p>
      </dsp:txBody>
      <dsp:txXfrm>
        <a:off x="1541315" y="446051"/>
        <a:ext cx="1904745" cy="1904745"/>
      </dsp:txXfrm>
    </dsp:sp>
    <dsp:sp modelId="{B49C6287-CE8E-4ACC-BA88-5DCE66A60780}">
      <dsp:nvSpPr>
        <dsp:cNvPr id="0" name=""/>
        <dsp:cNvSpPr/>
      </dsp:nvSpPr>
      <dsp:spPr>
        <a:xfrm>
          <a:off x="3918497" y="343009"/>
          <a:ext cx="2110829" cy="21108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/>
            <a:t>impartir alguna directiva anticipada</a:t>
          </a:r>
        </a:p>
      </dsp:txBody>
      <dsp:txXfrm>
        <a:off x="4021539" y="446051"/>
        <a:ext cx="1904745" cy="1904745"/>
      </dsp:txXfrm>
    </dsp:sp>
    <dsp:sp modelId="{99492CE7-1A2B-4112-B064-A2A692789102}">
      <dsp:nvSpPr>
        <dsp:cNvPr id="0" name=""/>
        <dsp:cNvSpPr/>
      </dsp:nvSpPr>
      <dsp:spPr>
        <a:xfrm>
          <a:off x="1438273" y="2823234"/>
          <a:ext cx="2110829" cy="21108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/>
            <a:t>LSMN designación de un abogado en internación </a:t>
          </a:r>
        </a:p>
      </dsp:txBody>
      <dsp:txXfrm>
        <a:off x="1541315" y="2926276"/>
        <a:ext cx="1904745" cy="1904745"/>
      </dsp:txXfrm>
    </dsp:sp>
    <dsp:sp modelId="{FD92502A-ABEB-413B-AE56-715B3FB8D8E6}">
      <dsp:nvSpPr>
        <dsp:cNvPr id="0" name=""/>
        <dsp:cNvSpPr/>
      </dsp:nvSpPr>
      <dsp:spPr>
        <a:xfrm>
          <a:off x="3918497" y="2823234"/>
          <a:ext cx="2110829" cy="21108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/>
            <a:t>tratamientos en casos de  usos y consumos problemáticos de tecnologías y sustancias</a:t>
          </a:r>
        </a:p>
      </dsp:txBody>
      <dsp:txXfrm>
        <a:off x="4021539" y="2926276"/>
        <a:ext cx="1904745" cy="19047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846A8-02FF-4912-8759-B6464D47F456}">
      <dsp:nvSpPr>
        <dsp:cNvPr id="0" name=""/>
        <dsp:cNvSpPr/>
      </dsp:nvSpPr>
      <dsp:spPr>
        <a:xfrm>
          <a:off x="1296987" y="0"/>
          <a:ext cx="4873625" cy="487362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C401A-645D-4691-BE37-3CADCDAE2DDA}">
      <dsp:nvSpPr>
        <dsp:cNvPr id="0" name=""/>
        <dsp:cNvSpPr/>
      </dsp:nvSpPr>
      <dsp:spPr>
        <a:xfrm>
          <a:off x="1613773" y="316785"/>
          <a:ext cx="1949450" cy="1949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kern="1200" dirty="0"/>
            <a:t>salud sexual reproductiva</a:t>
          </a:r>
        </a:p>
      </dsp:txBody>
      <dsp:txXfrm>
        <a:off x="1708937" y="411949"/>
        <a:ext cx="1759122" cy="1759122"/>
      </dsp:txXfrm>
    </dsp:sp>
    <dsp:sp modelId="{7D31DAEA-0CB0-42F7-B961-C4BA123C78C4}">
      <dsp:nvSpPr>
        <dsp:cNvPr id="0" name=""/>
        <dsp:cNvSpPr/>
      </dsp:nvSpPr>
      <dsp:spPr>
        <a:xfrm>
          <a:off x="3904376" y="316785"/>
          <a:ext cx="1949450" cy="1949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kern="1200" dirty="0"/>
            <a:t>ILE</a:t>
          </a:r>
        </a:p>
      </dsp:txBody>
      <dsp:txXfrm>
        <a:off x="3999540" y="411949"/>
        <a:ext cx="1759122" cy="1759122"/>
      </dsp:txXfrm>
    </dsp:sp>
    <dsp:sp modelId="{D4BA55B1-1473-4BBC-83CC-4A639981E982}">
      <dsp:nvSpPr>
        <dsp:cNvPr id="0" name=""/>
        <dsp:cNvSpPr/>
      </dsp:nvSpPr>
      <dsp:spPr>
        <a:xfrm>
          <a:off x="1613773" y="2607389"/>
          <a:ext cx="1949450" cy="1949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kern="1200" dirty="0"/>
            <a:t>autorización para cirugía de readecuación sexual y registral</a:t>
          </a:r>
        </a:p>
      </dsp:txBody>
      <dsp:txXfrm>
        <a:off x="1708937" y="2702553"/>
        <a:ext cx="1759122" cy="1759122"/>
      </dsp:txXfrm>
    </dsp:sp>
    <dsp:sp modelId="{9728D722-55AC-41DF-BF75-9259A3D28453}">
      <dsp:nvSpPr>
        <dsp:cNvPr id="0" name=""/>
        <dsp:cNvSpPr/>
      </dsp:nvSpPr>
      <dsp:spPr>
        <a:xfrm>
          <a:off x="3904376" y="2607389"/>
          <a:ext cx="1949450" cy="1949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kern="1200" dirty="0"/>
            <a:t>colocación de tatuajes y piercings</a:t>
          </a:r>
        </a:p>
      </dsp:txBody>
      <dsp:txXfrm>
        <a:off x="3999540" y="2702553"/>
        <a:ext cx="1759122" cy="17591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E7843-3DAC-46AC-A206-500B34469207}">
      <dsp:nvSpPr>
        <dsp:cNvPr id="0" name=""/>
        <dsp:cNvSpPr/>
      </dsp:nvSpPr>
      <dsp:spPr>
        <a:xfrm>
          <a:off x="1372716" y="0"/>
          <a:ext cx="5257800" cy="52578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AC85AC-B59E-4254-9AE9-5EB0F8872069}">
      <dsp:nvSpPr>
        <dsp:cNvPr id="0" name=""/>
        <dsp:cNvSpPr/>
      </dsp:nvSpPr>
      <dsp:spPr>
        <a:xfrm>
          <a:off x="1714473" y="341757"/>
          <a:ext cx="2103120" cy="210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kern="1200" dirty="0"/>
            <a:t>ejercicio de derechos sexuales independientemente de la autoridad de sus padres</a:t>
          </a:r>
        </a:p>
      </dsp:txBody>
      <dsp:txXfrm>
        <a:off x="1817139" y="444423"/>
        <a:ext cx="1897788" cy="1897788"/>
      </dsp:txXfrm>
    </dsp:sp>
    <dsp:sp modelId="{6A4F4A05-92FA-4D70-AE2D-A7BE6A94136D}">
      <dsp:nvSpPr>
        <dsp:cNvPr id="0" name=""/>
        <dsp:cNvSpPr/>
      </dsp:nvSpPr>
      <dsp:spPr>
        <a:xfrm>
          <a:off x="4185639" y="341757"/>
          <a:ext cx="2103120" cy="210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 dirty="0"/>
            <a:t>continuación del </a:t>
          </a:r>
          <a:r>
            <a:rPr lang="es-AR" sz="2800" kern="1200" dirty="0"/>
            <a:t>embarazo</a:t>
          </a:r>
          <a:r>
            <a:rPr lang="es-AR" sz="1400" kern="1200" dirty="0"/>
            <a:t> adolescente</a:t>
          </a:r>
        </a:p>
      </dsp:txBody>
      <dsp:txXfrm>
        <a:off x="4288305" y="444423"/>
        <a:ext cx="1897788" cy="1897788"/>
      </dsp:txXfrm>
    </dsp:sp>
    <dsp:sp modelId="{90B98AD1-D6C1-4F36-8589-EC7275D47753}">
      <dsp:nvSpPr>
        <dsp:cNvPr id="0" name=""/>
        <dsp:cNvSpPr/>
      </dsp:nvSpPr>
      <dsp:spPr>
        <a:xfrm>
          <a:off x="1714473" y="2812923"/>
          <a:ext cx="2103120" cy="210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kern="1200" dirty="0"/>
            <a:t>CIRUGIAS ESTETICAS</a:t>
          </a:r>
        </a:p>
      </dsp:txBody>
      <dsp:txXfrm>
        <a:off x="1817139" y="2915589"/>
        <a:ext cx="1897788" cy="1897788"/>
      </dsp:txXfrm>
    </dsp:sp>
    <dsp:sp modelId="{A341B163-FEB3-486B-B4D8-8E588210AA75}">
      <dsp:nvSpPr>
        <dsp:cNvPr id="0" name=""/>
        <dsp:cNvSpPr/>
      </dsp:nvSpPr>
      <dsp:spPr>
        <a:xfrm>
          <a:off x="4185639" y="2812923"/>
          <a:ext cx="2103120" cy="210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kern="1200" dirty="0"/>
            <a:t>diseño de políticas de salud preventivas y de capacitación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kern="1200" dirty="0"/>
            <a:t>ESI </a:t>
          </a:r>
        </a:p>
      </dsp:txBody>
      <dsp:txXfrm>
        <a:off x="4288305" y="2915589"/>
        <a:ext cx="1897788" cy="1897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4AAEE95-6C20-4146-BA8D-6D2E3B29935B}" type="datetimeFigureOut">
              <a:rPr lang="es-AR" smtClean="0"/>
              <a:t>11/6/2019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AR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5097515-83BE-45E2-B68B-41BEDF1C6310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EE95-6C20-4146-BA8D-6D2E3B29935B}" type="datetimeFigureOut">
              <a:rPr lang="es-AR" smtClean="0"/>
              <a:t>11/6/2019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7515-83BE-45E2-B68B-41BEDF1C631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EE95-6C20-4146-BA8D-6D2E3B29935B}" type="datetimeFigureOut">
              <a:rPr lang="es-AR" smtClean="0"/>
              <a:t>11/6/2019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7515-83BE-45E2-B68B-41BEDF1C631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4AAEE95-6C20-4146-BA8D-6D2E3B29935B}" type="datetimeFigureOut">
              <a:rPr lang="es-AR" smtClean="0"/>
              <a:t>11/6/2019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097515-83BE-45E2-B68B-41BEDF1C6310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4AAEE95-6C20-4146-BA8D-6D2E3B29935B}" type="datetimeFigureOut">
              <a:rPr lang="es-AR" smtClean="0"/>
              <a:t>11/6/2019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5097515-83BE-45E2-B68B-41BEDF1C6310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EE95-6C20-4146-BA8D-6D2E3B29935B}" type="datetimeFigureOut">
              <a:rPr lang="es-AR" smtClean="0"/>
              <a:t>11/6/2019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7515-83BE-45E2-B68B-41BEDF1C6310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EE95-6C20-4146-BA8D-6D2E3B29935B}" type="datetimeFigureOut">
              <a:rPr lang="es-AR" smtClean="0"/>
              <a:t>11/6/2019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7515-83BE-45E2-B68B-41BEDF1C6310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AAEE95-6C20-4146-BA8D-6D2E3B29935B}" type="datetimeFigureOut">
              <a:rPr lang="es-AR" smtClean="0"/>
              <a:t>11/6/2019</a:t>
            </a:fld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097515-83BE-45E2-B68B-41BEDF1C6310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EE95-6C20-4146-BA8D-6D2E3B29935B}" type="datetimeFigureOut">
              <a:rPr lang="es-AR" smtClean="0"/>
              <a:t>11/6/2019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7515-83BE-45E2-B68B-41BEDF1C631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4AAEE95-6C20-4146-BA8D-6D2E3B29935B}" type="datetimeFigureOut">
              <a:rPr lang="es-AR" smtClean="0"/>
              <a:t>11/6/2019</a:t>
            </a:fld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097515-83BE-45E2-B68B-41BEDF1C6310}" type="slidenum">
              <a:rPr lang="es-AR" smtClean="0"/>
              <a:t>‹Nº›</a:t>
            </a:fld>
            <a:endParaRPr lang="es-AR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AAEE95-6C20-4146-BA8D-6D2E3B29935B}" type="datetimeFigureOut">
              <a:rPr lang="es-AR" smtClean="0"/>
              <a:t>11/6/2019</a:t>
            </a:fld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097515-83BE-45E2-B68B-41BEDF1C6310}" type="slidenum">
              <a:rPr lang="es-AR" smtClean="0"/>
              <a:t>‹Nº›</a:t>
            </a:fld>
            <a:endParaRPr lang="es-AR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4AAEE95-6C20-4146-BA8D-6D2E3B29935B}" type="datetimeFigureOut">
              <a:rPr lang="es-AR" smtClean="0"/>
              <a:t>11/6/2019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097515-83BE-45E2-B68B-41BEDF1C6310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124744"/>
            <a:ext cx="7740352" cy="2592288"/>
          </a:xfrm>
        </p:spPr>
        <p:txBody>
          <a:bodyPr>
            <a:normAutofit fontScale="90000"/>
          </a:bodyPr>
          <a:lstStyle/>
          <a:p>
            <a:br>
              <a:rPr lang="es-AR" dirty="0"/>
            </a:br>
            <a:br>
              <a:rPr lang="es-AR" dirty="0"/>
            </a:br>
            <a:br>
              <a:rPr lang="es-AR" dirty="0"/>
            </a:br>
            <a:br>
              <a:rPr lang="es-AR" dirty="0"/>
            </a:br>
            <a:br>
              <a:rPr lang="es-AR" dirty="0"/>
            </a:br>
            <a:br>
              <a:rPr lang="es-AR" dirty="0"/>
            </a:br>
            <a:br>
              <a:rPr lang="es-AR" dirty="0"/>
            </a:br>
            <a:br>
              <a:rPr lang="es-AR" dirty="0"/>
            </a:br>
            <a:br>
              <a:rPr lang="es-AR" dirty="0"/>
            </a:br>
            <a:br>
              <a:rPr lang="es-AR" dirty="0"/>
            </a:br>
            <a:br>
              <a:rPr lang="es-AR" dirty="0"/>
            </a:br>
            <a:br>
              <a:rPr lang="es-AR" sz="2000" dirty="0"/>
            </a:br>
            <a:br>
              <a:rPr lang="es-AR" sz="2000" dirty="0"/>
            </a:br>
            <a:br>
              <a:rPr lang="es-AR" sz="2000" dirty="0"/>
            </a:br>
            <a:br>
              <a:rPr lang="es-AR" sz="2000" dirty="0"/>
            </a:br>
            <a:br>
              <a:rPr lang="es-AR" sz="2000" dirty="0"/>
            </a:br>
            <a:br>
              <a:rPr lang="es-AR" sz="2000" dirty="0"/>
            </a:br>
            <a:br>
              <a:rPr lang="es-AR" sz="2000" dirty="0"/>
            </a:br>
            <a:br>
              <a:rPr lang="es-AR" sz="2000" dirty="0"/>
            </a:br>
            <a:br>
              <a:rPr lang="es-AR" sz="2000" dirty="0"/>
            </a:br>
            <a:br>
              <a:rPr lang="es-AR" sz="2000" dirty="0"/>
            </a:br>
            <a:br>
              <a:rPr lang="es-AR" sz="2000" dirty="0"/>
            </a:br>
            <a:br>
              <a:rPr lang="es-AR" sz="2000" dirty="0"/>
            </a:br>
            <a:br>
              <a:rPr lang="es-AR" sz="2000" dirty="0"/>
            </a:br>
            <a:br>
              <a:rPr lang="es-AR" sz="2000" dirty="0"/>
            </a:br>
            <a:br>
              <a:rPr lang="es-AR" sz="2000" dirty="0"/>
            </a:br>
            <a:br>
              <a:rPr lang="es-AR" sz="2000" dirty="0"/>
            </a:br>
            <a:br>
              <a:rPr lang="es-AR" sz="2000" dirty="0"/>
            </a:br>
            <a:br>
              <a:rPr lang="es-AR" sz="2000" dirty="0"/>
            </a:br>
            <a:br>
              <a:rPr lang="es-AR" sz="2000" dirty="0"/>
            </a:br>
            <a:br>
              <a:rPr lang="es-AR" sz="2000" dirty="0"/>
            </a:br>
            <a:br>
              <a:rPr lang="es-AR" sz="2000" dirty="0"/>
            </a:br>
            <a:br>
              <a:rPr lang="es-AR" sz="2000" dirty="0"/>
            </a:br>
            <a:br>
              <a:rPr lang="es-AR" sz="2000" dirty="0"/>
            </a:br>
            <a:r>
              <a:rPr lang="es-AR" sz="2000" dirty="0"/>
              <a:t>de Rosario </a:t>
            </a:r>
            <a:br>
              <a:rPr lang="es-AR" sz="1800" dirty="0"/>
            </a:br>
            <a:br>
              <a:rPr lang="es-AR" sz="1800" dirty="0"/>
            </a:br>
            <a:br>
              <a:rPr lang="es-AR" sz="2000" dirty="0"/>
            </a:br>
            <a:br>
              <a:rPr lang="es-AR" sz="2000" dirty="0"/>
            </a:br>
            <a:br>
              <a:rPr lang="es-AR" sz="2000" dirty="0"/>
            </a:br>
            <a:br>
              <a:rPr lang="es-AR" sz="2000" dirty="0"/>
            </a:br>
            <a:br>
              <a:rPr lang="es-AR" sz="2000" dirty="0"/>
            </a:br>
            <a:br>
              <a:rPr lang="es-AR" sz="2000" dirty="0"/>
            </a:br>
            <a:br>
              <a:rPr lang="es-AR" sz="2000" dirty="0"/>
            </a:br>
            <a:r>
              <a:rPr lang="es-AR" sz="2000" dirty="0">
                <a:solidFill>
                  <a:schemeClr val="tx1"/>
                </a:solidFill>
              </a:rPr>
              <a:t>JORNADA ROSARINA SOBRE ABOGADO DEL NIÑO,NIÑA Y ADOLESCENTE</a:t>
            </a:r>
            <a:br>
              <a:rPr lang="es-AR" sz="2000" dirty="0">
                <a:solidFill>
                  <a:schemeClr val="tx1"/>
                </a:solidFill>
              </a:rPr>
            </a:br>
            <a:r>
              <a:rPr lang="es-AR" sz="2000" dirty="0">
                <a:solidFill>
                  <a:schemeClr val="tx1"/>
                </a:solidFill>
              </a:rPr>
              <a:t>26 DE MARZO DE 2019</a:t>
            </a:r>
            <a:br>
              <a:rPr lang="es-AR" sz="2000" dirty="0">
                <a:solidFill>
                  <a:schemeClr val="tx1"/>
                </a:solidFill>
              </a:rPr>
            </a:br>
            <a:r>
              <a:rPr lang="es-AR" sz="2000" dirty="0">
                <a:solidFill>
                  <a:schemeClr val="tx1"/>
                </a:solidFill>
              </a:rPr>
              <a:t>Facultad de Derecho</a:t>
            </a:r>
            <a:br>
              <a:rPr lang="es-AR" sz="2000" dirty="0">
                <a:solidFill>
                  <a:schemeClr val="tx1"/>
                </a:solidFill>
              </a:rPr>
            </a:br>
            <a:r>
              <a:rPr lang="es-AR" sz="2000" dirty="0">
                <a:solidFill>
                  <a:schemeClr val="tx1"/>
                </a:solidFill>
              </a:rPr>
              <a:t>universidad Nacional</a:t>
            </a:r>
            <a:br>
              <a:rPr lang="es-AR" sz="2000" dirty="0">
                <a:solidFill>
                  <a:schemeClr val="tx1"/>
                </a:solidFill>
              </a:rPr>
            </a:br>
            <a:br>
              <a:rPr lang="es-AR" sz="2000" dirty="0">
                <a:solidFill>
                  <a:schemeClr val="tx1"/>
                </a:solidFill>
              </a:rPr>
            </a:br>
            <a:br>
              <a:rPr lang="es-AR" sz="2000" dirty="0"/>
            </a:br>
            <a:br>
              <a:rPr lang="es-AR" sz="2000" dirty="0"/>
            </a:br>
            <a:br>
              <a:rPr lang="es-AR" sz="2000" dirty="0"/>
            </a:b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b="1" dirty="0">
                <a:solidFill>
                  <a:schemeClr val="tx1"/>
                </a:solidFill>
              </a:rPr>
              <a:t>El abogado del niño, niña y adolescente: experiencias santafesinas</a:t>
            </a:r>
            <a:endParaRPr lang="es-AR" dirty="0">
              <a:solidFill>
                <a:schemeClr val="tx1"/>
              </a:solidFill>
            </a:endParaRPr>
          </a:p>
          <a:p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514C97-E7C7-48B3-A4C1-99AEFE96A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00808"/>
            <a:ext cx="5542384" cy="330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1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99176" cy="1012974"/>
          </a:xfrm>
        </p:spPr>
        <p:txBody>
          <a:bodyPr>
            <a:normAutofit fontScale="90000"/>
          </a:bodyPr>
          <a:lstStyle/>
          <a:p>
            <a:r>
              <a:rPr lang="es-AR" b="1" dirty="0"/>
              <a:t>La estrategia de método : partir de la experiencia</a:t>
            </a:r>
            <a:br>
              <a:rPr lang="es-AR" dirty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sz="4000" dirty="0"/>
              <a:t>pensar en el marco teórico del derecho y cómo aplicamos esa investigación para lograr el objetivo planteado de  intervenir sobre la situación de la niñez y la adolescencia</a:t>
            </a:r>
          </a:p>
        </p:txBody>
      </p:sp>
    </p:spTree>
    <p:extLst>
      <p:ext uri="{BB962C8B-B14F-4D97-AF65-F5344CB8AC3E}">
        <p14:creationId xmlns:p14="http://schemas.microsoft.com/office/powerpoint/2010/main" val="4242265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El diseño conceptual</a:t>
            </a:r>
            <a:br>
              <a:rPr lang="es-AR" dirty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b="1" dirty="0"/>
              <a:t>Talleres de dialogo</a:t>
            </a:r>
          </a:p>
          <a:p>
            <a:r>
              <a:rPr lang="es-AR" b="1" dirty="0"/>
              <a:t>El diseño técnico de los conversatorios: pautas de trabajo</a:t>
            </a:r>
          </a:p>
          <a:p>
            <a:r>
              <a:rPr lang="es-AR" b="1" dirty="0"/>
              <a:t>Organización en módulos</a:t>
            </a:r>
          </a:p>
          <a:p>
            <a:r>
              <a:rPr lang="es-AR" b="1" dirty="0"/>
              <a:t>Desarrollo del Primer modulo</a:t>
            </a:r>
            <a:r>
              <a:rPr lang="es-AR" dirty="0"/>
              <a:t> 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73201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EE6F-4D11-4582-8C1E-6BFDE80B0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CAMBIO DE PARADIGMA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13745A-C867-4E67-A373-5C342317E33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dirty="0"/>
              <a:t>PARADIGMA DE LA SITUACION IRREGULAR</a:t>
            </a:r>
          </a:p>
          <a:p>
            <a:pPr marL="0" indent="0">
              <a:buNone/>
            </a:pPr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9CBA6BA-874E-4511-9ED5-4A9C21646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928" y="3140968"/>
            <a:ext cx="3746143" cy="295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55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2E20DB-3FF6-4004-A009-561F076B5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2D2940-DF94-4BE9-BCEE-73A93716886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dirty="0"/>
              <a:t>PARADIGMA DE LA PROTECCION INTEGRAL </a:t>
            </a:r>
          </a:p>
          <a:p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E7F4B9F-2271-4A22-BF12-0A72BC3A1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05074"/>
            <a:ext cx="4320480" cy="30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5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9FB3C2-3C25-4AF2-ADFB-5ED253B9B52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/>
              <a:t>ABOGADO DEL NIÑO Y LA NIÑA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08DB58-86E1-449A-A77B-EE578535FF2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BF839E77-93F8-45EF-8632-FA90784919BC}"/>
              </a:ext>
            </a:extLst>
          </p:cNvPr>
          <p:cNvSpPr/>
          <p:nvPr/>
        </p:nvSpPr>
        <p:spPr>
          <a:xfrm>
            <a:off x="1115616" y="2060848"/>
            <a:ext cx="2592288" cy="1778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TUTOR AD- LITEM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0F0FBF5-7218-4EF4-BA0B-434C10BD3AB9}"/>
              </a:ext>
            </a:extLst>
          </p:cNvPr>
          <p:cNvSpPr/>
          <p:nvPr/>
        </p:nvSpPr>
        <p:spPr>
          <a:xfrm>
            <a:off x="4932040" y="1879104"/>
            <a:ext cx="2664296" cy="19602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DEFENSOR 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6079767-6FEF-43F2-9A3A-C74BADB997E0}"/>
              </a:ext>
            </a:extLst>
          </p:cNvPr>
          <p:cNvSpPr/>
          <p:nvPr/>
        </p:nvSpPr>
        <p:spPr>
          <a:xfrm>
            <a:off x="2843808" y="4021906"/>
            <a:ext cx="2880320" cy="204968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ASISTENTE SOCIAL </a:t>
            </a:r>
          </a:p>
        </p:txBody>
      </p:sp>
    </p:spTree>
    <p:extLst>
      <p:ext uri="{BB962C8B-B14F-4D97-AF65-F5344CB8AC3E}">
        <p14:creationId xmlns:p14="http://schemas.microsoft.com/office/powerpoint/2010/main" val="1835074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Registro Provincial de Abogados y Abogadas de niñas, niños y adolescentes</a:t>
            </a:r>
            <a:r>
              <a:rPr lang="es-AR" b="1" dirty="0"/>
              <a:t> </a:t>
            </a:r>
            <a:br>
              <a:rPr lang="es-AR" dirty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sz="3500" b="1" dirty="0"/>
              <a:t>APRECIACIONES</a:t>
            </a:r>
          </a:p>
          <a:p>
            <a:r>
              <a:rPr lang="es-AR" dirty="0"/>
              <a:t>Colegios de abogados</a:t>
            </a:r>
          </a:p>
          <a:p>
            <a:r>
              <a:rPr lang="es-AR" dirty="0"/>
              <a:t>Lista</a:t>
            </a:r>
          </a:p>
          <a:p>
            <a:r>
              <a:rPr lang="es-AR" dirty="0"/>
              <a:t>«Capacitación especifica en legislación en materia de protección de derechos»</a:t>
            </a:r>
          </a:p>
          <a:p>
            <a:r>
              <a:rPr lang="es-AR" dirty="0"/>
              <a:t>Incompatibilidades</a:t>
            </a:r>
          </a:p>
          <a:p>
            <a:r>
              <a:rPr lang="es-AR" dirty="0"/>
              <a:t>Designación</a:t>
            </a:r>
          </a:p>
          <a:p>
            <a:r>
              <a:rPr lang="es-AR" dirty="0"/>
              <a:t>Funciones </a:t>
            </a:r>
          </a:p>
          <a:p>
            <a:r>
              <a:rPr lang="es-AR" dirty="0"/>
              <a:t>Obligación de informar</a:t>
            </a:r>
          </a:p>
          <a:p>
            <a:r>
              <a:rPr lang="es-AR" dirty="0"/>
              <a:t>Actuación obligatoria</a:t>
            </a:r>
          </a:p>
          <a:p>
            <a:r>
              <a:rPr lang="es-AR" dirty="0"/>
              <a:t>Comparendo directo </a:t>
            </a:r>
          </a:p>
          <a:p>
            <a:r>
              <a:rPr lang="es-AR" dirty="0"/>
              <a:t>Honorarios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65447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AR" b="1" dirty="0"/>
            </a:br>
            <a:br>
              <a:rPr lang="es-AR" b="1" dirty="0"/>
            </a:br>
            <a:br>
              <a:rPr lang="es-AR" b="1" dirty="0"/>
            </a:br>
            <a:br>
              <a:rPr lang="es-AR" b="1" dirty="0"/>
            </a:br>
            <a:br>
              <a:rPr lang="es-AR" b="1" dirty="0"/>
            </a:br>
            <a:br>
              <a:rPr lang="es-AR" b="1" dirty="0"/>
            </a:br>
            <a:br>
              <a:rPr lang="es-AR" b="1" dirty="0"/>
            </a:br>
            <a:r>
              <a:rPr lang="es-AR" sz="2200" b="1" dirty="0"/>
              <a:t>Propuestas surgidas para  implementar para el año 2019 y temas conflictivos sobre la figura del abogado del niño.</a:t>
            </a:r>
            <a:br>
              <a:rPr lang="es-AR" sz="2200" dirty="0"/>
            </a:br>
            <a:endParaRPr lang="es-AR" sz="2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b="1" dirty="0"/>
              <a:t>Agenda de trabajo 2019</a:t>
            </a:r>
          </a:p>
          <a:p>
            <a:endParaRPr lang="es-AR"/>
          </a:p>
          <a:p>
            <a:pPr marL="0" indent="0">
              <a:buNone/>
            </a:pPr>
            <a:endParaRPr lang="es-AR" dirty="0"/>
          </a:p>
          <a:p>
            <a:r>
              <a:rPr lang="es-AR" b="1" dirty="0"/>
              <a:t>Temas que se evidenciaron como conflictivos sobre la  figura del abogado del niño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99502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Debate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7467600" cy="4845152"/>
          </a:xfrm>
        </p:spPr>
        <p:txBody>
          <a:bodyPr>
            <a:normAutofit fontScale="62500" lnSpcReduction="20000"/>
          </a:bodyPr>
          <a:lstStyle/>
          <a:p>
            <a:endParaRPr lang="es-AR" dirty="0"/>
          </a:p>
          <a:p>
            <a:r>
              <a:rPr lang="es-AR" dirty="0"/>
              <a:t>Niño es  parte procesal?</a:t>
            </a:r>
          </a:p>
          <a:p>
            <a:r>
              <a:rPr lang="es-AR" dirty="0"/>
              <a:t>Derecho del niño a ser oído y participación activa en el proceso</a:t>
            </a:r>
          </a:p>
          <a:p>
            <a:r>
              <a:rPr lang="es-AR" dirty="0"/>
              <a:t>Defensa técnica de niños niñas y adolescentes en conflicto con  la ley penal</a:t>
            </a:r>
          </a:p>
          <a:p>
            <a:r>
              <a:rPr lang="es-AR" dirty="0"/>
              <a:t>Defensa técnica de niños niñas y adolescentes institucionalizados</a:t>
            </a:r>
          </a:p>
          <a:p>
            <a:r>
              <a:rPr lang="es-AR" dirty="0"/>
              <a:t>Abogado del niño y abogado de su confianza: roles,  diferencias de cada figura</a:t>
            </a:r>
          </a:p>
          <a:p>
            <a:r>
              <a:rPr lang="es-AR" dirty="0"/>
              <a:t>Abogado del niño en actuaciones administrativas y en mediación.</a:t>
            </a:r>
          </a:p>
          <a:p>
            <a:r>
              <a:rPr lang="es-AR" dirty="0"/>
              <a:t>Abogado del niño y su actuación en la orbita de la salud</a:t>
            </a:r>
          </a:p>
          <a:p>
            <a:r>
              <a:rPr lang="es-AR" dirty="0"/>
              <a:t>Repercusiones tributarias del pago de honorarios a cargo del Poder Ejecutivo.</a:t>
            </a:r>
          </a:p>
          <a:p>
            <a:r>
              <a:rPr lang="es-AR" dirty="0"/>
              <a:t>Defensor del niño y Abogado del niño: roles.</a:t>
            </a:r>
          </a:p>
          <a:p>
            <a:r>
              <a:rPr lang="es-AR" dirty="0"/>
              <a:t>Abogado del niño en el proceso: procede </a:t>
            </a:r>
            <a:r>
              <a:rPr lang="es-AR"/>
              <a:t>su designación  </a:t>
            </a:r>
            <a:r>
              <a:rPr lang="es-AR" dirty="0"/>
              <a:t>solo en caso de conflicto?</a:t>
            </a:r>
          </a:p>
          <a:p>
            <a:r>
              <a:rPr lang="es-AR" dirty="0"/>
              <a:t>Abogado del niño y capacidad progresiva.</a:t>
            </a:r>
          </a:p>
          <a:p>
            <a:pPr lvl="0"/>
            <a:r>
              <a:rPr lang="es-AR" dirty="0"/>
              <a:t>Derecho del niño y niña a ser escuchado en el proceso de adopción y rol del Abogado del niño.</a:t>
            </a:r>
          </a:p>
          <a:p>
            <a:pPr lvl="0"/>
            <a:r>
              <a:rPr lang="es-AR" dirty="0"/>
              <a:t>Honorarios del abogado del niño y costas: implementación</a:t>
            </a:r>
          </a:p>
          <a:p>
            <a:pPr lvl="0"/>
            <a:r>
              <a:rPr lang="es-AR" dirty="0"/>
              <a:t>Derecho del niño a ser escuchado acompañado de un abogado del niño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85548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60A8F0-6197-4C92-85C7-D94965E0E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25562"/>
          </a:xfrm>
        </p:spPr>
        <p:txBody>
          <a:bodyPr>
            <a:normAutofit fontScale="90000"/>
          </a:bodyPr>
          <a:lstStyle/>
          <a:p>
            <a:pPr algn="ctr"/>
            <a:br>
              <a:rPr lang="es-AR" b="1" dirty="0"/>
            </a:br>
            <a:br>
              <a:rPr lang="es-AR" b="1" dirty="0"/>
            </a:br>
            <a:r>
              <a:rPr lang="es-AR" b="1" dirty="0"/>
              <a:t>Actuación en cuestiones  extrajudiciales </a:t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A5515E-D9C5-4AE0-AB46-AC70A3A3767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AR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7F658CB-6533-43A8-AD31-CC88BE99A5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410185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9139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421103-4245-4304-B34E-69F25E795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Cuestiones  de salud</a:t>
            </a:r>
            <a:br>
              <a:rPr lang="es-AR" dirty="0"/>
            </a:br>
            <a:endParaRPr lang="es-AR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FFBC8AD-C77A-4E35-831B-F6E6D9CD044B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72225606"/>
              </p:ext>
            </p:extLst>
          </p:nvPr>
        </p:nvGraphicFramePr>
        <p:xfrm>
          <a:off x="457200" y="1196752"/>
          <a:ext cx="7467600" cy="5277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766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BB483F-5FD0-4BD0-B94A-C62C866EE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Primer conversatorio </a:t>
            </a:r>
            <a:r>
              <a:rPr lang="es-AR" dirty="0" err="1"/>
              <a:t>naf</a:t>
            </a:r>
            <a:r>
              <a:rPr lang="es-AR" dirty="0"/>
              <a:t>-provincia de santa fe –noviembre de 2018 –facultad de derecho de la </a:t>
            </a:r>
            <a:r>
              <a:rPr lang="es-AR" dirty="0" err="1"/>
              <a:t>unr</a:t>
            </a:r>
            <a:endParaRPr lang="es-AR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058CF01-D2AA-4910-B2B0-5B28C6D45AB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87624" y="1772816"/>
            <a:ext cx="5616624" cy="47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5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5B15CC-13B0-4699-8B3E-4617B7E82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349AE7D-C802-4110-AF8B-83DE5701465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79668017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9399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A600E-D5D0-40DE-AD2B-AED06AE0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EABC823-CED8-4324-B7A7-EDE58A89B48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03461149"/>
              </p:ext>
            </p:extLst>
          </p:nvPr>
        </p:nvGraphicFramePr>
        <p:xfrm>
          <a:off x="457200" y="1600200"/>
          <a:ext cx="8003232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8306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/>
              <a:t>Gracias!!!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AR" dirty="0"/>
              <a:t>Lujan Liliana </a:t>
            </a:r>
            <a:r>
              <a:rPr lang="es-AR" dirty="0" err="1"/>
              <a:t>Rocca</a:t>
            </a:r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r>
              <a:rPr lang="es-AR" dirty="0"/>
              <a:t>Contacto 341 153 209 793</a:t>
            </a:r>
          </a:p>
          <a:p>
            <a:r>
              <a:rPr lang="es-AR" dirty="0" err="1"/>
              <a:t>Mail:roccaferrero@gmail.com</a:t>
            </a:r>
            <a:endParaRPr lang="es-AR" dirty="0"/>
          </a:p>
          <a:p>
            <a:r>
              <a:rPr lang="es-AR" dirty="0" err="1"/>
              <a:t>Twitter</a:t>
            </a:r>
            <a:r>
              <a:rPr lang="es-AR" dirty="0"/>
              <a:t>:@</a:t>
            </a:r>
            <a:r>
              <a:rPr lang="es-AR" dirty="0" err="1"/>
              <a:t>drarocca</a:t>
            </a:r>
            <a:endParaRPr lang="es-AR" dirty="0"/>
          </a:p>
          <a:p>
            <a:r>
              <a:rPr lang="es-AR" dirty="0"/>
              <a:t>Facebook </a:t>
            </a:r>
            <a:r>
              <a:rPr lang="es-AR" dirty="0" err="1"/>
              <a:t>Rocca</a:t>
            </a:r>
            <a:r>
              <a:rPr lang="es-AR" dirty="0"/>
              <a:t> Lujan</a:t>
            </a:r>
          </a:p>
          <a:p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11C674B-7B5C-4218-9B04-934D2BC75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344" y="980728"/>
            <a:ext cx="4104456" cy="34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54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3577E-E5E1-4F04-8CCA-C12EB9B03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1619D4A-A48F-4F7B-A6E6-645C3C8CCB4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01" y="1600200"/>
            <a:ext cx="3441997" cy="4873625"/>
          </a:xfrm>
        </p:spPr>
      </p:pic>
    </p:spTree>
    <p:extLst>
      <p:ext uri="{BB962C8B-B14F-4D97-AF65-F5344CB8AC3E}">
        <p14:creationId xmlns:p14="http://schemas.microsoft.com/office/powerpoint/2010/main" val="255016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EF4DB-EE96-46ED-9853-6F1F2777B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2D2FBE7-5064-4760-981C-90EB1BD2982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79" y="1600200"/>
            <a:ext cx="3516042" cy="4873625"/>
          </a:xfrm>
        </p:spPr>
      </p:pic>
    </p:spTree>
    <p:extLst>
      <p:ext uri="{BB962C8B-B14F-4D97-AF65-F5344CB8AC3E}">
        <p14:creationId xmlns:p14="http://schemas.microsoft.com/office/powerpoint/2010/main" val="3692000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539360-3F06-40DA-9B7E-B028DDBD0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31E5CBB-385F-4FBF-A78E-A65F68B8573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82" y="1600200"/>
            <a:ext cx="3445436" cy="4873625"/>
          </a:xfrm>
        </p:spPr>
      </p:pic>
    </p:spTree>
    <p:extLst>
      <p:ext uri="{BB962C8B-B14F-4D97-AF65-F5344CB8AC3E}">
        <p14:creationId xmlns:p14="http://schemas.microsoft.com/office/powerpoint/2010/main" val="1112536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2F17A-7AB5-4563-A7C7-6CF8FEF0A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11B9888-C670-4C06-8C97-AAAEAA9A96B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600200"/>
            <a:ext cx="3384376" cy="4873625"/>
          </a:xfrm>
        </p:spPr>
      </p:pic>
    </p:spTree>
    <p:extLst>
      <p:ext uri="{BB962C8B-B14F-4D97-AF65-F5344CB8AC3E}">
        <p14:creationId xmlns:p14="http://schemas.microsoft.com/office/powerpoint/2010/main" val="1711635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F47CE-7B4A-4F3B-B20D-A88B10DF6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ABOGADO DEL NIÑO ,LA NIÑA Y EL ADOLESCENTE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4FCF7E-2871-4459-BFF8-359A356CB95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7200" dirty="0"/>
              <a:t>PRECISIONES SOBRE LA FIGURA </a:t>
            </a:r>
          </a:p>
        </p:txBody>
      </p:sp>
    </p:spTree>
    <p:extLst>
      <p:ext uri="{BB962C8B-B14F-4D97-AF65-F5344CB8AC3E}">
        <p14:creationId xmlns:p14="http://schemas.microsoft.com/office/powerpoint/2010/main" val="467893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D03F10-9898-4671-A5BE-BC10EA28E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              MARCO NORMATIVO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5FA0DF-0E3A-494A-8658-CD46BC5EFA1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s-AR" dirty="0"/>
              <a:t>CONSTITUCIÓN NACIONAL (ART. 18, 73 y 75 INC.22 E INC 22   )</a:t>
            </a:r>
          </a:p>
          <a:p>
            <a:pPr lvl="0"/>
            <a:r>
              <a:rPr lang="es-AR" dirty="0"/>
              <a:t>CONVENCIÓN SOBRE LOS DERECHOS DEL NIÑO (Art. 12)</a:t>
            </a:r>
          </a:p>
          <a:p>
            <a:pPr lvl="0"/>
            <a:r>
              <a:rPr lang="es-AR" dirty="0"/>
              <a:t>LEY 26.061 (ART. 27 INC. C) Y DECRETO REGLAMENTARIO N° 415/06</a:t>
            </a:r>
          </a:p>
          <a:p>
            <a:pPr lvl="0"/>
            <a:r>
              <a:rPr lang="es-AR" dirty="0"/>
              <a:t>CÓDIGO CIVIL Y COMERCIAL DE LA NACIÓN (/ ART 705 Y SS/ ART 24/ART. 26/) </a:t>
            </a:r>
          </a:p>
          <a:p>
            <a:pPr lvl="0"/>
            <a:r>
              <a:rPr lang="es-AR" dirty="0"/>
              <a:t>OBSERVACIONES GENERALES DEL COMITÉ GENERAL DE LOS DERECHOS DEL NIÑO Nª5, Nº12, Nº 14.</a:t>
            </a:r>
          </a:p>
          <a:p>
            <a:pPr lvl="0"/>
            <a:r>
              <a:rPr lang="es-AR" dirty="0"/>
              <a:t>100 REGLAS DE BRASILIA </a:t>
            </a:r>
          </a:p>
          <a:p>
            <a:r>
              <a:rPr lang="es-AR" dirty="0"/>
              <a:t>LEY PROVINCIAL DE PROTECCIÓN INTEGRAL  N°12967 /09  Y DECRETO REGLAMENTARIO N° DECR. Nº 0619/10</a:t>
            </a:r>
          </a:p>
          <a:p>
            <a:pPr lvl="0"/>
            <a:r>
              <a:rPr lang="es-AR" dirty="0"/>
              <a:t>LEYES PROVINCIALES S/ AN ( EJ. LEY DE ABOGADO DEL NIÑO PBA 14.568  Y DR 62/2015) </a:t>
            </a:r>
          </a:p>
          <a:p>
            <a:pPr lvl="0"/>
            <a:r>
              <a:rPr lang="es-AR" dirty="0"/>
              <a:t>Y EN SANTA FE??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60926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i="1" dirty="0"/>
              <a:t>“Primer Conversatorio de niñez y adolescencia en  provincia de Santa Fe”</a:t>
            </a:r>
            <a:r>
              <a:rPr lang="es-AR" dirty="0"/>
              <a:t> ,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b="1" dirty="0"/>
              <a:t>El punto de partida</a:t>
            </a:r>
          </a:p>
          <a:p>
            <a:r>
              <a:rPr lang="es-AR" dirty="0"/>
              <a:t>Objetivo</a:t>
            </a:r>
          </a:p>
          <a:p>
            <a:r>
              <a:rPr lang="es-AR" dirty="0"/>
              <a:t>Composición y  presupuestos</a:t>
            </a:r>
          </a:p>
          <a:p>
            <a:r>
              <a:rPr lang="es-AR" dirty="0"/>
              <a:t>Enfoque teórico</a:t>
            </a:r>
          </a:p>
          <a:p>
            <a:r>
              <a:rPr lang="es-AR" dirty="0"/>
              <a:t>Tratamiento integral de la temática y aporte critico reflexivo y superador</a:t>
            </a:r>
          </a:p>
          <a:p>
            <a:r>
              <a:rPr lang="es-AR" dirty="0"/>
              <a:t>Perspectiva multidisciplinaria</a:t>
            </a:r>
          </a:p>
          <a:p>
            <a:r>
              <a:rPr lang="es-AR" dirty="0"/>
              <a:t>Contribución de la mirada jurídica</a:t>
            </a:r>
          </a:p>
          <a:p>
            <a:pPr marL="0" indent="0">
              <a:buNone/>
            </a:pPr>
            <a:r>
              <a:rPr lang="es-AR" dirty="0"/>
              <a:t>.</a:t>
            </a: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673DEB-F6AC-4FCA-8C97-639221768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087450"/>
            <a:ext cx="2088232" cy="157359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94FE712-B3A9-40AB-B37B-B665A860D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5087450"/>
            <a:ext cx="1440160" cy="157133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3679E98-A501-4A7F-83A1-E9D2F4F66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5327477"/>
            <a:ext cx="1383912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05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360</TotalTime>
  <Words>628</Words>
  <Application>Microsoft Office PowerPoint</Application>
  <PresentationFormat>Presentación en pantalla (4:3)</PresentationFormat>
  <Paragraphs>112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Century Schoolbook</vt:lpstr>
      <vt:lpstr>Wingdings</vt:lpstr>
      <vt:lpstr>Wingdings 2</vt:lpstr>
      <vt:lpstr>Mirador</vt:lpstr>
      <vt:lpstr>                                  de Rosario          JORNADA ROSARINA SOBRE ABOGADO DEL NIÑO,NIÑA Y ADOLESCENTE 26 DE MARZO DE 2019 Facultad de Derecho universidad Nacional     </vt:lpstr>
      <vt:lpstr>Primer conversatorio naf-provincia de santa fe –noviembre de 2018 –facultad de derecho de la unr</vt:lpstr>
      <vt:lpstr>Presentación de PowerPoint</vt:lpstr>
      <vt:lpstr>Presentación de PowerPoint</vt:lpstr>
      <vt:lpstr>Presentación de PowerPoint</vt:lpstr>
      <vt:lpstr>Presentación de PowerPoint</vt:lpstr>
      <vt:lpstr>ABOGADO DEL NIÑO ,LA NIÑA Y EL ADOLESCENTE </vt:lpstr>
      <vt:lpstr>              MARCO NORMATIVO</vt:lpstr>
      <vt:lpstr>“Primer Conversatorio de niñez y adolescencia en  provincia de Santa Fe” ,</vt:lpstr>
      <vt:lpstr>La estrategia de método : partir de la experiencia </vt:lpstr>
      <vt:lpstr>El diseño conceptual </vt:lpstr>
      <vt:lpstr>CAMBIO DE PARADIGMA</vt:lpstr>
      <vt:lpstr>Presentación de PowerPoint</vt:lpstr>
      <vt:lpstr>ABOGADO DEL NIÑO Y LA NIÑA </vt:lpstr>
      <vt:lpstr>Registro Provincial de Abogados y Abogadas de niñas, niños y adolescentes  </vt:lpstr>
      <vt:lpstr>       Propuestas surgidas para  implementar para el año 2019 y temas conflictivos sobre la figura del abogado del niño. </vt:lpstr>
      <vt:lpstr>Debate </vt:lpstr>
      <vt:lpstr>  Actuación en cuestiones  extrajudiciales  </vt:lpstr>
      <vt:lpstr>Cuestiones  de salud </vt:lpstr>
      <vt:lpstr>Presentación de PowerPoint</vt:lpstr>
      <vt:lpstr>Presentación de PowerPoint</vt:lpstr>
      <vt:lpstr>Gracias!!!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Rosario          JORNADA ROSARINA SOBRE ABOGADO DEL NIÑO,NIÑA Y ADOLESCENTE 26 DE MARZO DE 2019 Facultad de Derecho universidad Nacional</dc:title>
  <dc:creator>Alumno</dc:creator>
  <cp:lastModifiedBy>lujan liliana rocca</cp:lastModifiedBy>
  <cp:revision>29</cp:revision>
  <dcterms:created xsi:type="dcterms:W3CDTF">2019-03-23T16:36:50Z</dcterms:created>
  <dcterms:modified xsi:type="dcterms:W3CDTF">2019-06-11T21:56:13Z</dcterms:modified>
</cp:coreProperties>
</file>